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39" r:id="rId2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815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72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93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79CBA-D53F-4AEB-A0FF-F207F79B1688}" type="datetimeFigureOut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8A182-3758-4F29-AD99-A4424BBC59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1366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38818-48EE-4257-9C98-4A688166671D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8503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F8994-3EA6-4196-9AAA-3AA224B941FA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230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A22BB-4DF9-4E63-A338-3E654B495658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01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E20F-5959-4F0D-B880-ECE6B8AD31C8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7615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46FEA-8766-4F26-BF54-5D0329D842AF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7773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904ED-5C3A-4066-9ECB-9257249AAD9C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3694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B8866-53E6-4A96-8D9C-BBADDCCB68DA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872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BC027-15B6-4463-B9AD-7791ECAD8498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7242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14E6F-D467-46E2-BA49-87B6DB2EBB5C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938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84D4F-97E0-480B-AC59-591201F3515B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0453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EC084-2B09-4B17-82DB-BB398FBAC64F}" type="datetime1">
              <a:rPr kumimoji="1" lang="ja-JP" altLang="en-US" smtClean="0"/>
              <a:t>2017/12/19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CA150-FBCC-4EED-BD77-593698E95F3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458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65234" y="229691"/>
            <a:ext cx="10515600" cy="612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5234" y="119500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98DFF2D9-99A8-4655-9AB5-CCBAE530C939}" type="datetime1">
              <a:rPr lang="ja-JP" altLang="en-US" smtClean="0"/>
              <a:t>2017/12/19</a:t>
            </a:fld>
            <a:endParaRPr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10458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43DCA150-FBCC-4EED-BD77-593698E95F33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5751" y="229691"/>
            <a:ext cx="1627916" cy="152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6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C0000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206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高さマップ </a:t>
            </a:r>
            <a:r>
              <a:rPr lang="en-US" altLang="ja-JP" dirty="0" smtClean="0"/>
              <a:t>(height map)</a:t>
            </a:r>
            <a:r>
              <a:rPr lang="ja-JP" altLang="en-US" dirty="0" smtClean="0"/>
              <a:t>と</a:t>
            </a:r>
            <a:r>
              <a:rPr lang="ja-JP" altLang="en-US" dirty="0"/>
              <a:t>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99058" y="1072308"/>
            <a:ext cx="10381776" cy="619282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高さを濃淡で示したデータのこと　（緯度，経度，高さ）　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6250777" y="2348890"/>
            <a:ext cx="6558080" cy="3152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ja-JP" altLang="en-US" dirty="0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4651260" y="1933488"/>
            <a:ext cx="8157597" cy="37666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206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◇　３次元地図の構成要素の例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・</a:t>
            </a:r>
            <a:r>
              <a:rPr lang="ja-JP" altLang="en-US" b="1" dirty="0" smtClean="0"/>
              <a:t>地形</a:t>
            </a:r>
            <a:r>
              <a:rPr lang="ja-JP" altLang="en-US" dirty="0" smtClean="0"/>
              <a:t>　　　</a:t>
            </a:r>
            <a:r>
              <a:rPr lang="ja-JP" altLang="en-US" dirty="0" smtClean="0"/>
              <a:t>・</a:t>
            </a:r>
            <a:r>
              <a:rPr lang="ja-JP" altLang="en-US" dirty="0" smtClean="0"/>
              <a:t>・</a:t>
            </a:r>
            <a:r>
              <a:rPr lang="ja-JP" altLang="en-US" dirty="0" smtClean="0"/>
              <a:t>・</a:t>
            </a:r>
            <a:r>
              <a:rPr lang="ja-JP" altLang="en-US" b="1" dirty="0" smtClean="0">
                <a:solidFill>
                  <a:srgbClr val="C00000"/>
                </a:solidFill>
              </a:rPr>
              <a:t>高さマップ </a:t>
            </a:r>
            <a:r>
              <a:rPr lang="en-US" altLang="ja-JP" dirty="0" smtClean="0"/>
              <a:t>(height map)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・</a:t>
            </a:r>
            <a:r>
              <a:rPr lang="ja-JP" altLang="en-US" b="1" dirty="0" smtClean="0"/>
              <a:t>３次元計測，測量</a:t>
            </a:r>
            <a:r>
              <a:rPr lang="ja-JP" altLang="en-US" dirty="0" smtClean="0"/>
              <a:t>　・・・</a:t>
            </a:r>
            <a:r>
              <a:rPr lang="ja-JP" altLang="en-US" b="1" dirty="0" smtClean="0">
                <a:solidFill>
                  <a:srgbClr val="C00000"/>
                </a:solidFill>
              </a:rPr>
              <a:t>３次元点群</a:t>
            </a:r>
            <a:r>
              <a:rPr lang="ja-JP" altLang="en-US" dirty="0" smtClean="0"/>
              <a:t>等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r>
              <a:rPr lang="ja-JP" altLang="en-US" b="1" dirty="0" smtClean="0"/>
              <a:t>レーザー測量</a:t>
            </a:r>
            <a:r>
              <a:rPr lang="ja-JP" altLang="en-US" dirty="0" smtClean="0"/>
              <a:t>，</a:t>
            </a:r>
            <a:r>
              <a:rPr lang="ja-JP" altLang="en-US" b="1" dirty="0" smtClean="0"/>
              <a:t>ドローン</a:t>
            </a:r>
            <a:r>
              <a:rPr lang="ja-JP" altLang="en-US" dirty="0" smtClean="0"/>
              <a:t>等の</a:t>
            </a:r>
            <a:r>
              <a:rPr lang="ja-JP" altLang="en-US" b="1" dirty="0" smtClean="0"/>
              <a:t>画像</a:t>
            </a:r>
            <a:r>
              <a:rPr lang="ja-JP" altLang="en-US" dirty="0" smtClean="0"/>
              <a:t>から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の立体再構成（フォトジオメトリ）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・</a:t>
            </a:r>
            <a:r>
              <a:rPr lang="ja-JP" altLang="en-US" b="1" dirty="0" smtClean="0"/>
              <a:t>建物</a:t>
            </a:r>
            <a:r>
              <a:rPr lang="ja-JP" altLang="en-US" dirty="0" smtClean="0"/>
              <a:t>　　　　　　　・・・</a:t>
            </a:r>
            <a:r>
              <a:rPr lang="ja-JP" altLang="en-US" b="1" dirty="0" smtClean="0">
                <a:solidFill>
                  <a:srgbClr val="C00000"/>
                </a:solidFill>
              </a:rPr>
              <a:t>３次元モデル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無料の航空写真から近似的に再構成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することも．</a:t>
            </a:r>
            <a:endParaRPr lang="ja-JP" altLang="en-US" dirty="0"/>
          </a:p>
        </p:txBody>
      </p:sp>
      <p:pic>
        <p:nvPicPr>
          <p:cNvPr id="8" name="図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26" y="1691590"/>
            <a:ext cx="3952626" cy="3819903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141175" y="5899390"/>
            <a:ext cx="67685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高さマップ </a:t>
            </a:r>
            <a:r>
              <a:rPr lang="en-US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(height map)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の</a:t>
            </a:r>
            <a:r>
              <a:rPr lang="ja-JP" altLang="ja-JP" kern="100" dirty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取得は，</a:t>
            </a:r>
            <a:r>
              <a:rPr lang="en-US" altLang="ja-JP" kern="100" dirty="0" err="1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terrain.party</a:t>
            </a:r>
            <a:r>
              <a:rPr lang="en-US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,</a:t>
            </a:r>
            <a:r>
              <a:rPr lang="ja-JP" altLang="en-US" kern="100" dirty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基盤地図情報ダウンロード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など</a:t>
            </a:r>
            <a:r>
              <a:rPr lang="ja-JP" altLang="ja-JP" kern="100" dirty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のサイトから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可能．</a:t>
            </a:r>
            <a:r>
              <a:rPr lang="ja-JP" altLang="en-US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上の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図は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，</a:t>
            </a:r>
            <a:r>
              <a:rPr lang="en-US" altLang="ja-JP" kern="100" dirty="0" err="1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terrain.party</a:t>
            </a:r>
            <a:r>
              <a:rPr lang="en-US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 </a:t>
            </a:r>
            <a:r>
              <a:rPr lang="ja-JP" altLang="en-US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からダウンロードした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松永駅</a:t>
            </a:r>
            <a:r>
              <a:rPr lang="ja-JP" altLang="ja-JP" kern="100" dirty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（福山市）を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中心</a:t>
            </a:r>
            <a:r>
              <a:rPr lang="ja-JP" altLang="en-US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とした</a:t>
            </a:r>
            <a:r>
              <a:rPr lang="ja-JP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約</a:t>
            </a:r>
            <a:r>
              <a:rPr lang="en-US" altLang="ja-JP" kern="100" dirty="0" smtClean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18</a:t>
            </a:r>
            <a:r>
              <a:rPr lang="ja-JP" altLang="ja-JP" kern="100" dirty="0">
                <a:latin typeface="Century" panose="02040604050505020304" pitchFamily="18" charset="0"/>
                <a:ea typeface="ＭＳ Ｐ明朝" panose="02020600040205080304" pitchFamily="18" charset="-128"/>
                <a:cs typeface="Times New Roman" panose="02020603050405020304" pitchFamily="18" charset="0"/>
              </a:rPr>
              <a:t>㎞の地域である．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83695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FFFF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0" tIns="0" rIns="0" bIns="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dirty="0" smtClean="0">
            <a:ln>
              <a:noFill/>
            </a:ln>
            <a:solidFill>
              <a:schemeClr val="accent6">
                <a:lumMod val="75000"/>
              </a:schemeClr>
            </a:solidFill>
            <a:effectLst/>
            <a:latin typeface="Lucida Console" panose="020B0609040504020204" pitchFamily="49" charset="0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4882</TotalTime>
  <Words>64</Words>
  <Application>Microsoft Office PowerPoint</Application>
  <PresentationFormat>ワイド画面</PresentationFormat>
  <Paragraphs>11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ＭＳ Ｐゴシック</vt:lpstr>
      <vt:lpstr>ＭＳ Ｐ明朝</vt:lpstr>
      <vt:lpstr>メイリオ</vt:lpstr>
      <vt:lpstr>Arial</vt:lpstr>
      <vt:lpstr>Calibri</vt:lpstr>
      <vt:lpstr>Century</vt:lpstr>
      <vt:lpstr>Segoe UI</vt:lpstr>
      <vt:lpstr>Times New Roman</vt:lpstr>
      <vt:lpstr>Office テーマ</vt:lpstr>
      <vt:lpstr>高さマップ (height map)とは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VMWare Workstation Player  のインストール</dc:title>
  <dc:creator>kunihiko kaneko</dc:creator>
  <cp:lastModifiedBy>金子　邦彦</cp:lastModifiedBy>
  <cp:revision>463</cp:revision>
  <cp:lastPrinted>2017-04-20T03:29:27Z</cp:lastPrinted>
  <dcterms:created xsi:type="dcterms:W3CDTF">2015-11-11T04:54:48Z</dcterms:created>
  <dcterms:modified xsi:type="dcterms:W3CDTF">2017-12-19T05:18:20Z</dcterms:modified>
</cp:coreProperties>
</file>