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17" r:id="rId2"/>
    <p:sldId id="550" r:id="rId3"/>
    <p:sldId id="551" r:id="rId4"/>
    <p:sldId id="552" r:id="rId5"/>
    <p:sldId id="554" r:id="rId6"/>
    <p:sldId id="555" r:id="rId7"/>
    <p:sldId id="556" r:id="rId8"/>
    <p:sldId id="557" r:id="rId9"/>
    <p:sldId id="571" r:id="rId10"/>
    <p:sldId id="558" r:id="rId11"/>
    <p:sldId id="582" r:id="rId12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2432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108" y="10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93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79CBA-D53F-4AEB-A0FF-F207F79B1688}" type="datetimeFigureOut">
              <a:rPr kumimoji="1" lang="ja-JP" altLang="en-US" smtClean="0"/>
              <a:t>2017/7/27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28A182-3758-4F29-AD99-A4424BBC598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313664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8818-48EE-4257-9C98-4A688166671D}" type="datetime1">
              <a:rPr kumimoji="1" lang="ja-JP" altLang="en-US" smtClean="0"/>
              <a:t>2017/7/27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18503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F8994-3EA6-4196-9AAA-3AA224B941FA}" type="datetime1">
              <a:rPr kumimoji="1" lang="ja-JP" altLang="en-US" smtClean="0"/>
              <a:t>2017/7/27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81230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A22BB-4DF9-4E63-A338-3E654B495658}" type="datetime1">
              <a:rPr kumimoji="1" lang="ja-JP" altLang="en-US" smtClean="0"/>
              <a:t>2017/7/27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014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E20F-5959-4F0D-B880-ECE6B8AD31C8}" type="datetime1">
              <a:rPr kumimoji="1" lang="ja-JP" altLang="en-US" smtClean="0"/>
              <a:t>2017/7/27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97615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6FEA-8766-4F26-BF54-5D0329D842AF}" type="datetime1">
              <a:rPr kumimoji="1" lang="ja-JP" altLang="en-US" smtClean="0"/>
              <a:t>2017/7/27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07773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904ED-5C3A-4066-9ECB-9257249AAD9C}" type="datetime1">
              <a:rPr kumimoji="1" lang="ja-JP" altLang="en-US" smtClean="0"/>
              <a:t>2017/7/27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43694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B8866-53E6-4A96-8D9C-BBADDCCB68DA}" type="datetime1">
              <a:rPr kumimoji="1" lang="ja-JP" altLang="en-US" smtClean="0"/>
              <a:t>2017/7/27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68726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BC027-15B6-4463-B9AD-7791ECAD8498}" type="datetime1">
              <a:rPr kumimoji="1" lang="ja-JP" altLang="en-US" smtClean="0"/>
              <a:t>2017/7/27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17242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14E6F-D467-46E2-BA49-87B6DB2EBB5C}" type="datetime1">
              <a:rPr kumimoji="1" lang="ja-JP" altLang="en-US" smtClean="0"/>
              <a:t>2017/7/27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9938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84D4F-97E0-480B-AC59-591201F3515B}" type="datetime1">
              <a:rPr kumimoji="1" lang="ja-JP" altLang="en-US" smtClean="0"/>
              <a:t>2017/7/27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40453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EC084-2B09-4B17-82DB-BB398FBAC64F}" type="datetime1">
              <a:rPr kumimoji="1" lang="ja-JP" altLang="en-US" smtClean="0"/>
              <a:t>2017/7/27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34584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365234" y="229691"/>
            <a:ext cx="10515600" cy="6123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65234" y="119500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</a:lstStyle>
          <a:p>
            <a:fld id="{98DFF2D9-99A8-4655-9AB5-CCBAE530C939}" type="datetime1">
              <a:rPr lang="ja-JP" altLang="en-US" smtClean="0"/>
              <a:t>2017/7/27</a:t>
            </a:fld>
            <a:endParaRPr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</a:lstStyle>
          <a:p>
            <a:endParaRPr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10458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</a:lstStyle>
          <a:p>
            <a:fld id="{43DCA150-FBCC-4EED-BD77-593698E95F33}" type="slidenum">
              <a:rPr lang="ja-JP" altLang="en-US" smtClean="0"/>
              <a:pPr/>
              <a:t>‹#›</a:t>
            </a:fld>
            <a:endParaRPr lang="ja-JP" altLang="en-US"/>
          </a:p>
        </p:txBody>
      </p:sp>
      <p:pic>
        <p:nvPicPr>
          <p:cNvPr id="7" name="図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5751" y="229691"/>
            <a:ext cx="1627916" cy="1528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763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C00000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2060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2060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2060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2060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2060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35723" y="1833563"/>
            <a:ext cx="11026785" cy="1715882"/>
          </a:xfrm>
        </p:spPr>
        <p:txBody>
          <a:bodyPr>
            <a:normAutofit/>
          </a:bodyPr>
          <a:lstStyle/>
          <a:p>
            <a:r>
              <a:rPr kumimoji="1" lang="en-US" altLang="ja-JP" sz="5400" dirty="0" smtClean="0">
                <a:latin typeface="メイリオ" panose="020B0604030504040204" pitchFamily="50" charset="-128"/>
              </a:rPr>
              <a:t>Unreal Engine 4</a:t>
            </a:r>
            <a:r>
              <a:rPr lang="ja-JP" altLang="en-US" sz="5400" dirty="0">
                <a:latin typeface="メイリオ" panose="020B0604030504040204" pitchFamily="50" charset="-128"/>
              </a:rPr>
              <a:t> </a:t>
            </a:r>
            <a:r>
              <a:rPr lang="ja-JP" altLang="en-US" sz="5400" dirty="0" smtClean="0">
                <a:latin typeface="メイリオ" panose="020B0604030504040204" pitchFamily="50" charset="-128"/>
              </a:rPr>
              <a:t>のインストール</a:t>
            </a:r>
            <a:endParaRPr kumimoji="1" lang="ja-JP" altLang="en-US" sz="5400" dirty="0">
              <a:latin typeface="メイリオ" panose="020B0604030504040204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92469" y="4627511"/>
            <a:ext cx="9144000" cy="1655762"/>
          </a:xfrm>
        </p:spPr>
        <p:txBody>
          <a:bodyPr>
            <a:normAutofit/>
          </a:bodyPr>
          <a:lstStyle/>
          <a:p>
            <a:r>
              <a:rPr kumimoji="1" lang="en-US" altLang="ja-JP" sz="2800" dirty="0" smtClean="0"/>
              <a:t>2017</a:t>
            </a:r>
            <a:r>
              <a:rPr kumimoji="1" lang="ja-JP" altLang="en-US" sz="2800" dirty="0" smtClean="0"/>
              <a:t>年 </a:t>
            </a:r>
            <a:r>
              <a:rPr kumimoji="1" lang="en-US" altLang="ja-JP" sz="2800" dirty="0" smtClean="0"/>
              <a:t>7</a:t>
            </a:r>
            <a:r>
              <a:rPr kumimoji="1" lang="ja-JP" altLang="en-US" sz="2800" dirty="0" smtClean="0"/>
              <a:t>月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金子</a:t>
            </a:r>
            <a:r>
              <a:rPr lang="ja-JP" altLang="en-US" sz="2800" dirty="0"/>
              <a:t>邦彦</a:t>
            </a:r>
            <a:endParaRPr kumimoji="1" lang="ja-JP" altLang="en-US" sz="28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64399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kumimoji="1" lang="en-US" altLang="ja-JP" sz="3200" dirty="0" smtClean="0"/>
              <a:t>Windows </a:t>
            </a:r>
            <a:r>
              <a:rPr kumimoji="1" lang="ja-JP" altLang="en-US" sz="3200" dirty="0" smtClean="0"/>
              <a:t>で </a:t>
            </a:r>
            <a:r>
              <a:rPr kumimoji="1" lang="en-US" altLang="ja-JP" sz="3200" dirty="0" smtClean="0"/>
              <a:t>Unreal Engine 4</a:t>
            </a:r>
            <a:r>
              <a:rPr lang="ja-JP" altLang="en-US" sz="3200" dirty="0"/>
              <a:t> </a:t>
            </a:r>
            <a:r>
              <a:rPr lang="ja-JP" altLang="en-US" sz="3200" dirty="0" smtClean="0"/>
              <a:t>のダウンロード </a:t>
            </a:r>
            <a:endParaRPr kumimoji="1" lang="ja-JP" altLang="en-US" sz="32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65234" y="1195004"/>
            <a:ext cx="10515600" cy="1652971"/>
          </a:xfrm>
        </p:spPr>
        <p:txBody>
          <a:bodyPr/>
          <a:lstStyle/>
          <a:p>
            <a:pPr marL="0" indent="0">
              <a:buNone/>
            </a:pPr>
            <a:r>
              <a:rPr kumimoji="1" lang="en-US" altLang="ja-JP" dirty="0" smtClean="0"/>
              <a:t>1. Web </a:t>
            </a:r>
            <a:r>
              <a:rPr kumimoji="1" lang="ja-JP" altLang="en-US" dirty="0" smtClean="0"/>
              <a:t>ページを開く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en-US" altLang="ja-JP" dirty="0"/>
              <a:t>	</a:t>
            </a:r>
            <a:r>
              <a:rPr lang="en-US" altLang="ja-JP" b="1" dirty="0"/>
              <a:t>https://</a:t>
            </a:r>
            <a:r>
              <a:rPr lang="en-US" altLang="ja-JP" b="1" dirty="0" smtClean="0"/>
              <a:t>www.unrealengine.com/ja</a:t>
            </a:r>
            <a:endParaRPr lang="en-US" altLang="ja-JP" b="1" dirty="0"/>
          </a:p>
          <a:p>
            <a:pPr marL="0" indent="0">
              <a:buNone/>
            </a:pPr>
            <a:r>
              <a:rPr kumimoji="1" lang="en-US" altLang="ja-JP" dirty="0" smtClean="0"/>
              <a:t>2. </a:t>
            </a:r>
            <a:r>
              <a:rPr kumimoji="1" lang="ja-JP" altLang="en-US" dirty="0" smtClean="0"/>
              <a:t>ダウンロード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2</a:t>
            </a:fld>
            <a:endParaRPr kumimoji="1" lang="ja-JP" altLang="en-US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871750" y="6396335"/>
            <a:ext cx="41857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「</a:t>
            </a:r>
            <a:r>
              <a:rPr lang="ja-JP" altLang="en-US" sz="24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ダウンロード</a:t>
            </a:r>
            <a:r>
              <a:rPr lang="ja-JP" altLang="en-US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」をクリック</a:t>
            </a:r>
            <a:endParaRPr kumimoji="1" lang="en-US" altLang="ja-JP" sz="2400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529" y="2642808"/>
            <a:ext cx="5032071" cy="3495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99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登録のために次の項目を決めておく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3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4097267"/>
              </p:ext>
            </p:extLst>
          </p:nvPr>
        </p:nvGraphicFramePr>
        <p:xfrm>
          <a:off x="666840" y="1157548"/>
          <a:ext cx="10213994" cy="55177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06997">
                  <a:extLst>
                    <a:ext uri="{9D8B030D-6E8A-4147-A177-3AD203B41FA5}">
                      <a16:colId xmlns:a16="http://schemas.microsoft.com/office/drawing/2014/main" val="3581252576"/>
                    </a:ext>
                  </a:extLst>
                </a:gridCol>
                <a:gridCol w="5106997">
                  <a:extLst>
                    <a:ext uri="{9D8B030D-6E8A-4147-A177-3AD203B41FA5}">
                      <a16:colId xmlns:a16="http://schemas.microsoft.com/office/drawing/2014/main" val="1611218364"/>
                    </a:ext>
                  </a:extLst>
                </a:gridCol>
              </a:tblGrid>
              <a:tr h="676838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項目</a:t>
                      </a:r>
                      <a:endParaRPr kumimoji="1" lang="ja-JP" altLang="en-US" sz="3200" dirty="0"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値</a:t>
                      </a:r>
                      <a:endParaRPr kumimoji="1" lang="ja-JP" altLang="en-US" sz="3200" dirty="0"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308171"/>
                  </a:ext>
                </a:extLst>
              </a:tr>
              <a:tr h="676838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国</a:t>
                      </a:r>
                      <a:endParaRPr kumimoji="1" lang="ja-JP" altLang="en-US" sz="3200" dirty="0"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JAPAN</a:t>
                      </a:r>
                      <a:endParaRPr kumimoji="1" lang="ja-JP" altLang="en-US" sz="3200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761823"/>
                  </a:ext>
                </a:extLst>
              </a:tr>
              <a:tr h="676838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ファーストネーム</a:t>
                      </a:r>
                      <a:endParaRPr kumimoji="1" lang="ja-JP" altLang="en-US" sz="3200" dirty="0"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姓名の「名」をローマ字で</a:t>
                      </a:r>
                      <a:endParaRPr kumimoji="1" lang="ja-JP" altLang="en-US" sz="3200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9476556"/>
                  </a:ext>
                </a:extLst>
              </a:tr>
              <a:tr h="676838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ラストネーム</a:t>
                      </a:r>
                      <a:endParaRPr kumimoji="1" lang="ja-JP" altLang="en-US" sz="3200" dirty="0"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姓名の「姓」をローマ字で</a:t>
                      </a:r>
                      <a:endParaRPr kumimoji="1" lang="ja-JP" altLang="en-US" sz="3200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1788680"/>
                  </a:ext>
                </a:extLst>
              </a:tr>
              <a:tr h="676838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ディスプレイネーム</a:t>
                      </a:r>
                      <a:endParaRPr kumimoji="1" lang="ja-JP" altLang="en-US" sz="3200" dirty="0"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英語かローマ字で。</a:t>
                      </a:r>
                      <a:endParaRPr kumimoji="1" lang="en-US" altLang="ja-JP" sz="3200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  <a:p>
                      <a:r>
                        <a:rPr kumimoji="1" lang="ja-JP" altLang="en-US" sz="32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（３～１６文字）</a:t>
                      </a:r>
                      <a:endParaRPr kumimoji="1" lang="en-US" altLang="ja-JP" sz="3200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8591958"/>
                  </a:ext>
                </a:extLst>
              </a:tr>
              <a:tr h="676838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メールアドレス</a:t>
                      </a:r>
                      <a:endParaRPr kumimoji="1" lang="ja-JP" altLang="en-US" sz="3200" dirty="0"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有効なメールアドレス</a:t>
                      </a:r>
                      <a:endParaRPr kumimoji="1" lang="ja-JP" altLang="en-US" sz="3200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4588975"/>
                  </a:ext>
                </a:extLst>
              </a:tr>
              <a:tr h="676838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パスワード</a:t>
                      </a:r>
                      <a:endParaRPr kumimoji="1" lang="ja-JP" altLang="en-US" sz="3200" dirty="0"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数字と英文字の組み合わせで、７文字以上</a:t>
                      </a:r>
                      <a:endParaRPr kumimoji="1" lang="ja-JP" altLang="en-US" sz="3200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62296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7748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ja-JP" sz="3200" dirty="0"/>
              <a:t>Windows </a:t>
            </a:r>
            <a:r>
              <a:rPr lang="ja-JP" altLang="en-US" sz="3200" dirty="0"/>
              <a:t>で </a:t>
            </a:r>
            <a:r>
              <a:rPr lang="en-US" altLang="ja-JP" sz="3200" dirty="0"/>
              <a:t>Unreal Engine 4</a:t>
            </a:r>
            <a:r>
              <a:rPr lang="ja-JP" altLang="en-US" sz="3200" dirty="0"/>
              <a:t> のダウンロード </a:t>
            </a:r>
            <a:endParaRPr kumimoji="1" lang="ja-JP" altLang="en-US" sz="32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en-US" altLang="ja-JP" dirty="0" smtClean="0"/>
              <a:t>3. </a:t>
            </a:r>
            <a:r>
              <a:rPr kumimoji="1" lang="ja-JP" altLang="en-US" dirty="0" smtClean="0"/>
              <a:t>登録する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4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0" y="1025636"/>
            <a:ext cx="3467893" cy="5513276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 bwMode="auto">
          <a:xfrm>
            <a:off x="3086100" y="5924550"/>
            <a:ext cx="2686050" cy="614362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ffectLst/>
          <a:ex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9661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ja-JP" sz="3200" dirty="0"/>
              <a:t>Windows </a:t>
            </a:r>
            <a:r>
              <a:rPr lang="ja-JP" altLang="en-US" sz="3200" dirty="0"/>
              <a:t>で </a:t>
            </a:r>
            <a:r>
              <a:rPr lang="en-US" altLang="ja-JP" sz="3200" dirty="0"/>
              <a:t>Unreal Engine 4</a:t>
            </a:r>
            <a:r>
              <a:rPr lang="ja-JP" altLang="en-US" sz="3200" dirty="0"/>
              <a:t> のダウンロード </a:t>
            </a:r>
            <a:endParaRPr kumimoji="1" lang="ja-JP" altLang="en-US" sz="32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en-US" altLang="ja-JP" dirty="0" smtClean="0"/>
              <a:t>4. </a:t>
            </a:r>
            <a:r>
              <a:rPr kumimoji="1" lang="ja-JP" altLang="en-US" dirty="0" smtClean="0"/>
              <a:t>登録が済むと、</a:t>
            </a:r>
            <a:r>
              <a:rPr kumimoji="1" lang="ja-JP" altLang="en-US" b="1" dirty="0" smtClean="0"/>
              <a:t>サインイン</a:t>
            </a:r>
            <a:r>
              <a:rPr kumimoji="1" lang="ja-JP" altLang="en-US" dirty="0" smtClean="0"/>
              <a:t>できるようになるので、サインインする</a:t>
            </a:r>
            <a:endParaRPr kumimoji="1"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kumimoji="1" lang="en-US" altLang="ja-JP" dirty="0" smtClean="0"/>
              <a:t>5. </a:t>
            </a:r>
            <a:r>
              <a:rPr kumimoji="1" lang="ja-JP" altLang="en-US" dirty="0" smtClean="0"/>
              <a:t>サインインすると、</a:t>
            </a:r>
            <a:r>
              <a:rPr kumimoji="1" lang="en-US" altLang="ja-JP" b="1" dirty="0" smtClean="0"/>
              <a:t>Epic Game Launcher </a:t>
            </a:r>
            <a:r>
              <a:rPr kumimoji="1" lang="ja-JP" altLang="en-US" dirty="0" smtClean="0"/>
              <a:t>を</a:t>
            </a:r>
            <a:r>
              <a:rPr kumimoji="1" lang="ja-JP" altLang="en-US" b="1" dirty="0" smtClean="0"/>
              <a:t>ダウンロード</a:t>
            </a:r>
            <a:r>
              <a:rPr kumimoji="1" lang="ja-JP" altLang="en-US" dirty="0" smtClean="0"/>
              <a:t>できる画面が現れる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5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3918" y="3414477"/>
            <a:ext cx="2504458" cy="3227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1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844" y="1426009"/>
            <a:ext cx="2867394" cy="221623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ja-JP" sz="3200" dirty="0"/>
              <a:t>Windows </a:t>
            </a:r>
            <a:r>
              <a:rPr lang="ja-JP" altLang="en-US" sz="3200" dirty="0"/>
              <a:t>で </a:t>
            </a:r>
            <a:r>
              <a:rPr lang="en-US" altLang="ja-JP" sz="3200" dirty="0"/>
              <a:t>Unreal Engine </a:t>
            </a:r>
            <a:r>
              <a:rPr lang="en-US" altLang="ja-JP" sz="3200" dirty="0" smtClean="0"/>
              <a:t>4 </a:t>
            </a:r>
            <a:r>
              <a:rPr lang="ja-JP" altLang="en-US" sz="3200" dirty="0" smtClean="0"/>
              <a:t>のインストール</a:t>
            </a:r>
            <a:endParaRPr kumimoji="1" lang="ja-JP" altLang="en-US" sz="32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65234" y="1025524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kumimoji="1" lang="en-US" altLang="ja-JP" dirty="0" smtClean="0"/>
              <a:t>6. </a:t>
            </a:r>
            <a:r>
              <a:rPr kumimoji="1" lang="ja-JP" altLang="en-US" dirty="0" smtClean="0"/>
              <a:t>ダウンロードしたファイルを実行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6</a:t>
            </a:fld>
            <a:endParaRPr kumimoji="1" lang="ja-JP" altLang="en-US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864520" y="3602796"/>
            <a:ext cx="1829650" cy="394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インストール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右矢印 7"/>
          <p:cNvSpPr/>
          <p:nvPr/>
        </p:nvSpPr>
        <p:spPr bwMode="auto">
          <a:xfrm>
            <a:off x="3424351" y="2295240"/>
            <a:ext cx="394649" cy="478918"/>
          </a:xfrm>
          <a:prstGeom prst="rightArrow">
            <a:avLst/>
          </a:prstGeom>
          <a:solidFill>
            <a:schemeClr val="accent1"/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  <p:sp>
        <p:nvSpPr>
          <p:cNvPr id="9" name="正方形/長方形 8"/>
          <p:cNvSpPr/>
          <p:nvPr/>
        </p:nvSpPr>
        <p:spPr bwMode="auto">
          <a:xfrm>
            <a:off x="1779345" y="3345623"/>
            <a:ext cx="720664" cy="257173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3642203" y="3623066"/>
            <a:ext cx="4047408" cy="394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インストールが終わるのを待つ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右矢印 11"/>
          <p:cNvSpPr/>
          <p:nvPr/>
        </p:nvSpPr>
        <p:spPr bwMode="auto">
          <a:xfrm>
            <a:off x="7542079" y="2319978"/>
            <a:ext cx="394649" cy="478918"/>
          </a:xfrm>
          <a:prstGeom prst="rightArrow">
            <a:avLst/>
          </a:prstGeom>
          <a:solidFill>
            <a:schemeClr val="accent1"/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9837" y="1510861"/>
            <a:ext cx="3206187" cy="2118747"/>
          </a:xfrm>
          <a:prstGeom prst="rect">
            <a:avLst/>
          </a:prstGeom>
        </p:spPr>
      </p:pic>
      <p:sp>
        <p:nvSpPr>
          <p:cNvPr id="14" name="テキスト ボックス 13"/>
          <p:cNvSpPr txBox="1"/>
          <p:nvPr/>
        </p:nvSpPr>
        <p:spPr>
          <a:xfrm>
            <a:off x="8237005" y="3644106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もし、確認表示が出たら</a:t>
            </a:r>
            <a:endParaRPr kumimoji="1"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アクセスを許可する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正方形/長方形 15"/>
          <p:cNvSpPr/>
          <p:nvPr/>
        </p:nvSpPr>
        <p:spPr bwMode="auto">
          <a:xfrm>
            <a:off x="10000088" y="3376942"/>
            <a:ext cx="859529" cy="257173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654084" y="6445532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サインインする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1" name="右矢印 20"/>
          <p:cNvSpPr/>
          <p:nvPr/>
        </p:nvSpPr>
        <p:spPr bwMode="auto">
          <a:xfrm>
            <a:off x="3131160" y="5054010"/>
            <a:ext cx="394649" cy="478918"/>
          </a:xfrm>
          <a:prstGeom prst="rightArrow">
            <a:avLst/>
          </a:prstGeom>
          <a:solidFill>
            <a:schemeClr val="accent1"/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  <p:sp>
        <p:nvSpPr>
          <p:cNvPr id="22" name="右矢印 21"/>
          <p:cNvSpPr/>
          <p:nvPr/>
        </p:nvSpPr>
        <p:spPr bwMode="auto">
          <a:xfrm>
            <a:off x="128217" y="5054010"/>
            <a:ext cx="394649" cy="478918"/>
          </a:xfrm>
          <a:prstGeom prst="rightArrow">
            <a:avLst/>
          </a:prstGeom>
          <a:solidFill>
            <a:schemeClr val="accent1"/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4058743" y="6431816"/>
            <a:ext cx="61718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EPIC GAMES </a:t>
            </a:r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の新しい画面が開くので確認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7558" y="1449749"/>
            <a:ext cx="2805963" cy="2168752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1677" y="4155262"/>
            <a:ext cx="2441509" cy="2068501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09226" y="4185876"/>
            <a:ext cx="3032853" cy="2223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87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4476" y="1065313"/>
            <a:ext cx="6787054" cy="497681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ja-JP" sz="3200" dirty="0"/>
              <a:t>Windows </a:t>
            </a:r>
            <a:r>
              <a:rPr lang="ja-JP" altLang="en-US" sz="3200" dirty="0"/>
              <a:t>で </a:t>
            </a:r>
            <a:r>
              <a:rPr lang="en-US" altLang="ja-JP" sz="3200" dirty="0"/>
              <a:t>Unreal Engine 4 </a:t>
            </a:r>
            <a:r>
              <a:rPr lang="ja-JP" altLang="en-US" sz="3200" dirty="0"/>
              <a:t>の</a:t>
            </a:r>
            <a:r>
              <a:rPr lang="ja-JP" altLang="en-US" sz="3200" dirty="0" smtClean="0"/>
              <a:t>インストール</a:t>
            </a:r>
            <a:endParaRPr kumimoji="1" lang="ja-JP" altLang="en-US" sz="32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7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 bwMode="auto">
          <a:xfrm>
            <a:off x="3409276" y="1065313"/>
            <a:ext cx="1035723" cy="391265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0" y="1936016"/>
            <a:ext cx="264687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b="1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UnrealEngine</a:t>
            </a:r>
            <a:endParaRPr kumimoji="1" lang="en-US" altLang="ja-JP" sz="2400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をクリック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．</a:t>
            </a:r>
            <a:endParaRPr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関連ソフトの</a:t>
            </a:r>
            <a:endParaRPr kumimoji="1"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インストールや、</a:t>
            </a:r>
            <a:endParaRPr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Unreal Engine </a:t>
            </a:r>
          </a:p>
          <a:p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の更新をしたい</a:t>
            </a:r>
            <a:endParaRPr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kumimoji="1"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</a:p>
        </p:txBody>
      </p:sp>
      <p:cxnSp>
        <p:nvCxnSpPr>
          <p:cNvPr id="10" name="直線矢印コネクタ 9"/>
          <p:cNvCxnSpPr/>
          <p:nvPr/>
        </p:nvCxnSpPr>
        <p:spPr>
          <a:xfrm flipV="1">
            <a:off x="2374900" y="1442664"/>
            <a:ext cx="729576" cy="61473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800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461" y="3908582"/>
            <a:ext cx="3396277" cy="2613352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8040" y="1287713"/>
            <a:ext cx="3756027" cy="1356501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596" y="743408"/>
            <a:ext cx="3053585" cy="2357831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ja-JP" sz="3200" dirty="0"/>
              <a:t>Windows </a:t>
            </a:r>
            <a:r>
              <a:rPr lang="ja-JP" altLang="en-US" sz="3200" dirty="0"/>
              <a:t>で </a:t>
            </a:r>
            <a:r>
              <a:rPr lang="en-US" altLang="ja-JP" sz="3200" dirty="0"/>
              <a:t>Unreal Engine 4 </a:t>
            </a:r>
            <a:r>
              <a:rPr lang="ja-JP" altLang="en-US" sz="3200" dirty="0"/>
              <a:t>の</a:t>
            </a:r>
            <a:r>
              <a:rPr lang="ja-JP" altLang="en-US" sz="3200" dirty="0" smtClean="0"/>
              <a:t>インストール</a:t>
            </a:r>
            <a:endParaRPr kumimoji="1" lang="ja-JP" altLang="en-US" sz="32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8</a:t>
            </a:fld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62951" y="3116657"/>
            <a:ext cx="41857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エンジンのインストール</a:t>
            </a:r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endParaRPr kumimoji="1"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をクリック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右矢印 9"/>
          <p:cNvSpPr/>
          <p:nvPr/>
        </p:nvSpPr>
        <p:spPr bwMode="auto">
          <a:xfrm>
            <a:off x="3602932" y="1682864"/>
            <a:ext cx="394649" cy="478918"/>
          </a:xfrm>
          <a:prstGeom prst="rightArrow">
            <a:avLst/>
          </a:prstGeom>
          <a:solidFill>
            <a:schemeClr val="accent1"/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4317304" y="3263051"/>
            <a:ext cx="41857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kumimoji="1"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インストール</a:t>
            </a:r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正方形/長方形 12"/>
          <p:cNvSpPr/>
          <p:nvPr/>
        </p:nvSpPr>
        <p:spPr bwMode="auto">
          <a:xfrm>
            <a:off x="6153329" y="2219367"/>
            <a:ext cx="1035723" cy="391265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8365880" y="3181568"/>
            <a:ext cx="35189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「お待ちください」</a:t>
            </a:r>
            <a:r>
              <a:rPr kumimoji="1"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と表示</a:t>
            </a:r>
            <a:endParaRPr kumimoji="1" lang="en-US" altLang="ja-JP" sz="20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されるので終わるのを待つ</a:t>
            </a:r>
            <a:endParaRPr kumimoji="1" lang="ja-JP" altLang="en-US" sz="20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右矢印 16"/>
          <p:cNvSpPr/>
          <p:nvPr/>
        </p:nvSpPr>
        <p:spPr bwMode="auto">
          <a:xfrm>
            <a:off x="8120878" y="1692257"/>
            <a:ext cx="394649" cy="478918"/>
          </a:xfrm>
          <a:prstGeom prst="rightArrow">
            <a:avLst/>
          </a:prstGeom>
          <a:solidFill>
            <a:schemeClr val="accent1"/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  <p:sp>
        <p:nvSpPr>
          <p:cNvPr id="18" name="右矢印 17"/>
          <p:cNvSpPr/>
          <p:nvPr/>
        </p:nvSpPr>
        <p:spPr bwMode="auto">
          <a:xfrm>
            <a:off x="140167" y="4948833"/>
            <a:ext cx="394649" cy="478918"/>
          </a:xfrm>
          <a:prstGeom prst="rightArrow">
            <a:avLst/>
          </a:prstGeom>
          <a:solidFill>
            <a:schemeClr val="accent1"/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  <p:sp>
        <p:nvSpPr>
          <p:cNvPr id="20" name="正方形/長方形 19"/>
          <p:cNvSpPr/>
          <p:nvPr/>
        </p:nvSpPr>
        <p:spPr bwMode="auto">
          <a:xfrm>
            <a:off x="545296" y="5921778"/>
            <a:ext cx="1480262" cy="557191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1163208" y="6521934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起動</a:t>
            </a:r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右矢印 21"/>
          <p:cNvSpPr/>
          <p:nvPr/>
        </p:nvSpPr>
        <p:spPr bwMode="auto">
          <a:xfrm>
            <a:off x="4156074" y="4954252"/>
            <a:ext cx="394649" cy="478918"/>
          </a:xfrm>
          <a:prstGeom prst="rightArrow">
            <a:avLst/>
          </a:prstGeom>
          <a:solidFill>
            <a:schemeClr val="accent1"/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8503065" y="4050687"/>
            <a:ext cx="332001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ためしに</a:t>
            </a:r>
            <a:endParaRPr lang="en-US" altLang="ja-JP" sz="20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0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ブルー</a:t>
            </a:r>
            <a:r>
              <a:rPr lang="ja-JP" altLang="en-US" sz="20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プリント</a:t>
            </a:r>
            <a:r>
              <a:rPr kumimoji="1"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」、</a:t>
            </a:r>
            <a:endParaRPr kumimoji="1" lang="en-US" altLang="ja-JP" sz="20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en-US" altLang="ja-JP" sz="20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Vehicle Advanced</a:t>
            </a:r>
            <a:r>
              <a:rPr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」、</a:t>
            </a:r>
            <a:endParaRPr lang="en-US" altLang="ja-JP" sz="20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0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スターターコンテンツ</a:t>
            </a:r>
            <a:endParaRPr lang="en-US" altLang="ja-JP" sz="2000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0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有り</a:t>
            </a:r>
            <a:r>
              <a:rPr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endParaRPr lang="en-US" altLang="ja-JP" sz="20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を選び、</a:t>
            </a:r>
            <a:endParaRPr kumimoji="1" lang="en-US" altLang="ja-JP" sz="20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0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プロジェクトを作成</a:t>
            </a:r>
            <a:r>
              <a:rPr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endParaRPr lang="en-US" altLang="ja-JP" sz="20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をクリック</a:t>
            </a:r>
            <a:endParaRPr kumimoji="1" lang="ja-JP" altLang="en-US" sz="20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0" name="正方形/長方形 29"/>
          <p:cNvSpPr/>
          <p:nvPr/>
        </p:nvSpPr>
        <p:spPr bwMode="auto">
          <a:xfrm>
            <a:off x="201077" y="2554297"/>
            <a:ext cx="1518752" cy="492961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69334" y="938602"/>
            <a:ext cx="3473862" cy="2242966"/>
          </a:xfrm>
          <a:prstGeom prst="rect">
            <a:avLst/>
          </a:prstGeom>
        </p:spPr>
      </p:pic>
      <p:sp>
        <p:nvSpPr>
          <p:cNvPr id="29" name="正方形/長方形 28"/>
          <p:cNvSpPr/>
          <p:nvPr/>
        </p:nvSpPr>
        <p:spPr bwMode="auto">
          <a:xfrm>
            <a:off x="8569334" y="2664877"/>
            <a:ext cx="1203316" cy="420117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  <p:grpSp>
        <p:nvGrpSpPr>
          <p:cNvPr id="19" name="グループ化 18"/>
          <p:cNvGrpSpPr/>
          <p:nvPr/>
        </p:nvGrpSpPr>
        <p:grpSpPr>
          <a:xfrm>
            <a:off x="4712852" y="3889454"/>
            <a:ext cx="3588285" cy="2955336"/>
            <a:chOff x="3979334" y="5508890"/>
            <a:chExt cx="3588285" cy="2955336"/>
          </a:xfrm>
        </p:grpSpPr>
        <p:pic>
          <p:nvPicPr>
            <p:cNvPr id="32" name="図 3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979334" y="5508890"/>
              <a:ext cx="3543751" cy="2949418"/>
            </a:xfrm>
            <a:prstGeom prst="rect">
              <a:avLst/>
            </a:prstGeom>
          </p:spPr>
        </p:pic>
        <p:sp>
          <p:nvSpPr>
            <p:cNvPr id="33" name="正方形/長方形 32"/>
            <p:cNvSpPr/>
            <p:nvPr/>
          </p:nvSpPr>
          <p:spPr bwMode="auto">
            <a:xfrm>
              <a:off x="3998323" y="5820317"/>
              <a:ext cx="657491" cy="2935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  <a:effectLst/>
            <a:ex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ja-JP" altLang="en-US" sz="20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Lucida Console" panose="020B0609040504020204" pitchFamily="49" charset="0"/>
              </a:endParaRPr>
            </a:p>
          </p:txBody>
        </p:sp>
        <p:sp>
          <p:nvSpPr>
            <p:cNvPr id="34" name="正方形/長方形 33"/>
            <p:cNvSpPr/>
            <p:nvPr/>
          </p:nvSpPr>
          <p:spPr bwMode="auto">
            <a:xfrm>
              <a:off x="3998570" y="6686085"/>
              <a:ext cx="498749" cy="436671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  <a:effectLst/>
            <a:ex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ja-JP" altLang="en-US" sz="20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Lucida Console" panose="020B0609040504020204" pitchFamily="49" charset="0"/>
              </a:endParaRPr>
            </a:p>
          </p:txBody>
        </p:sp>
        <p:sp>
          <p:nvSpPr>
            <p:cNvPr id="35" name="正方形/長方形 34"/>
            <p:cNvSpPr/>
            <p:nvPr/>
          </p:nvSpPr>
          <p:spPr bwMode="auto">
            <a:xfrm>
              <a:off x="5894380" y="7481322"/>
              <a:ext cx="744879" cy="580684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  <a:effectLst/>
            <a:ex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ja-JP" altLang="en-US" sz="20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Lucida Console" panose="020B0609040504020204" pitchFamily="49" charset="0"/>
              </a:endParaRPr>
            </a:p>
          </p:txBody>
        </p:sp>
        <p:sp>
          <p:nvSpPr>
            <p:cNvPr id="36" name="正方形/長方形 35"/>
            <p:cNvSpPr/>
            <p:nvPr/>
          </p:nvSpPr>
          <p:spPr bwMode="auto">
            <a:xfrm>
              <a:off x="6780439" y="8173884"/>
              <a:ext cx="787180" cy="29034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  <a:effectLst/>
            <a:ex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ja-JP" altLang="en-US" sz="20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Lucida Console" panose="020B0609040504020204" pitchFamily="49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4626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9</a:t>
            </a:fld>
            <a:endParaRPr kumimoji="1" lang="ja-JP" altLang="en-US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8534" y="136525"/>
            <a:ext cx="8075910" cy="672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107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7580" y="1673380"/>
            <a:ext cx="6493217" cy="1985085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3600" dirty="0"/>
              <a:t>Windows </a:t>
            </a:r>
            <a:r>
              <a:rPr lang="ja-JP" altLang="en-US" sz="3600" dirty="0"/>
              <a:t>で </a:t>
            </a:r>
            <a:r>
              <a:rPr lang="en-US" altLang="ja-JP" sz="3600" dirty="0"/>
              <a:t>Unreal Engine 4 </a:t>
            </a:r>
            <a:r>
              <a:rPr lang="ja-JP" altLang="en-US" sz="3600" dirty="0"/>
              <a:t>のインストール</a:t>
            </a:r>
            <a:endParaRPr kumimoji="1" lang="ja-JP" altLang="en-US" sz="36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65234" y="1195004"/>
            <a:ext cx="10515600" cy="5815396"/>
          </a:xfrm>
        </p:spPr>
        <p:txBody>
          <a:bodyPr>
            <a:normAutofit/>
          </a:bodyPr>
          <a:lstStyle/>
          <a:p>
            <a:r>
              <a:rPr lang="ja-JP" altLang="en-US" dirty="0" smtClean="0"/>
              <a:t>アンリアル・エディタが起動する．</a:t>
            </a:r>
            <a:r>
              <a:rPr kumimoji="1" lang="ja-JP" altLang="en-US" dirty="0" smtClean="0"/>
              <a:t>「</a:t>
            </a:r>
            <a:r>
              <a:rPr kumimoji="1" lang="ja-JP" altLang="en-US" b="1" dirty="0" smtClean="0"/>
              <a:t>プレイ</a:t>
            </a:r>
            <a:r>
              <a:rPr kumimoji="1" lang="ja-JP" altLang="en-US" dirty="0" smtClean="0"/>
              <a:t>」をクリック</a:t>
            </a:r>
            <a:endParaRPr kumimoji="1" lang="en-US" altLang="ja-JP" dirty="0" smtClean="0"/>
          </a:p>
          <a:p>
            <a:endParaRPr lang="en-US" altLang="ja-JP" dirty="0"/>
          </a:p>
          <a:p>
            <a:endParaRPr kumimoji="1" lang="en-US" altLang="ja-JP" dirty="0" smtClean="0"/>
          </a:p>
          <a:p>
            <a:endParaRPr lang="en-US" altLang="ja-JP" dirty="0"/>
          </a:p>
          <a:p>
            <a:endParaRPr kumimoji="1" lang="en-US" altLang="ja-JP" dirty="0" smtClean="0"/>
          </a:p>
          <a:p>
            <a:r>
              <a:rPr kumimoji="1" lang="ja-JP" altLang="en-US" dirty="0" smtClean="0"/>
              <a:t>「スターターコンテンツ有り」を選んだので、わりと遊べる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10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 bwMode="auto">
          <a:xfrm>
            <a:off x="6558418" y="1825771"/>
            <a:ext cx="744879" cy="580684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6239906" y="5244849"/>
            <a:ext cx="35976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終了したいときは </a:t>
            </a:r>
            <a:r>
              <a:rPr kumimoji="1" lang="en-US" altLang="ja-JP" sz="2400" dirty="0" smtClean="0"/>
              <a:t>ESC</a:t>
            </a:r>
            <a:r>
              <a:rPr lang="ja-JP" altLang="en-US" sz="2400" dirty="0" smtClean="0"/>
              <a:t> </a:t>
            </a:r>
            <a:r>
              <a:rPr kumimoji="1" lang="ja-JP" altLang="en-US" sz="2400" dirty="0" smtClean="0"/>
              <a:t>キー</a:t>
            </a:r>
            <a:endParaRPr kumimoji="1" lang="ja-JP" altLang="en-US" sz="2400" dirty="0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580" y="4136841"/>
            <a:ext cx="4695073" cy="2677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00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図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700" y="0"/>
            <a:ext cx="9650366" cy="6858000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11</a:t>
            </a:fld>
            <a:endParaRPr kumimoji="1"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3721100" y="2882900"/>
            <a:ext cx="4123245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en-US" altLang="ja-JP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3D </a:t>
            </a:r>
            <a:r>
              <a:rPr kumimoji="1" lang="ja-JP" altLang="en-US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ビューポート</a:t>
            </a:r>
            <a:endParaRPr kumimoji="1" lang="en-US" altLang="ja-JP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W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」，「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」，「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」，「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D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」で操作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3244431" y="5524887"/>
            <a:ext cx="3185487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ja-JP" altLang="en-US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コンテンツブラウザ</a:t>
            </a:r>
            <a:endParaRPr lang="en-US" altLang="ja-JP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コンテンツアセットの編集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719957" y="684510"/>
            <a:ext cx="12875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 smtClean="0"/>
              <a:t>ツールバー</a:t>
            </a:r>
            <a:endParaRPr lang="en-US" altLang="ja-JP" dirty="0" smtClean="0"/>
          </a:p>
          <a:p>
            <a:r>
              <a:rPr lang="ja-JP" altLang="en-US" dirty="0" smtClean="0"/>
              <a:t>替え</a:t>
            </a:r>
            <a:endParaRPr kumimoji="1" lang="ja-JP" altLang="en-US" dirty="0"/>
          </a:p>
        </p:txBody>
      </p:sp>
      <p:sp>
        <p:nvSpPr>
          <p:cNvPr id="12" name="正方形/長方形 11"/>
          <p:cNvSpPr/>
          <p:nvPr/>
        </p:nvSpPr>
        <p:spPr bwMode="auto">
          <a:xfrm>
            <a:off x="2562224" y="800487"/>
            <a:ext cx="6057901" cy="3923913"/>
          </a:xfrm>
          <a:prstGeom prst="rect">
            <a:avLst/>
          </a:prstGeom>
          <a:noFill/>
          <a:ln w="76200">
            <a:solidFill>
              <a:srgbClr val="C00000"/>
            </a:solidFill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  <p:sp>
        <p:nvSpPr>
          <p:cNvPr id="14" name="正方形/長方形 13"/>
          <p:cNvSpPr/>
          <p:nvPr/>
        </p:nvSpPr>
        <p:spPr bwMode="auto">
          <a:xfrm>
            <a:off x="8620125" y="322507"/>
            <a:ext cx="1931941" cy="1830144"/>
          </a:xfrm>
          <a:prstGeom prst="rect">
            <a:avLst/>
          </a:prstGeom>
          <a:noFill/>
          <a:ln w="76200">
            <a:solidFill>
              <a:srgbClr val="C00000"/>
            </a:solidFill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7996745" y="1055300"/>
            <a:ext cx="3877985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ja-JP" altLang="en-US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アウト</a:t>
            </a:r>
            <a:r>
              <a:rPr lang="ja-JP" altLang="en-US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ライナ</a:t>
            </a:r>
            <a:r>
              <a:rPr lang="ja-JP" altLang="en-US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パネル</a:t>
            </a:r>
            <a:endParaRPr lang="en-US" altLang="ja-JP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すべてのアクタを階層構造で表示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正方形/長方形 14"/>
          <p:cNvSpPr/>
          <p:nvPr/>
        </p:nvSpPr>
        <p:spPr bwMode="auto">
          <a:xfrm>
            <a:off x="8620125" y="2181805"/>
            <a:ext cx="1931941" cy="4609520"/>
          </a:xfrm>
          <a:prstGeom prst="rect">
            <a:avLst/>
          </a:prstGeom>
          <a:noFill/>
          <a:ln w="76200">
            <a:solidFill>
              <a:srgbClr val="C00000"/>
            </a:solidFill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8523964" y="2882900"/>
            <a:ext cx="3647152" cy="120032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ja-JP" altLang="en-US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詳細パネル</a:t>
            </a:r>
            <a:endParaRPr lang="en-US" altLang="ja-JP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アクタの詳細情報の編集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アクタの移動・回転・スケール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編集可能なプロパティの編集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正方形/長方形 15"/>
          <p:cNvSpPr/>
          <p:nvPr/>
        </p:nvSpPr>
        <p:spPr bwMode="auto">
          <a:xfrm>
            <a:off x="943174" y="4710500"/>
            <a:ext cx="7650007" cy="2096313"/>
          </a:xfrm>
          <a:prstGeom prst="rect">
            <a:avLst/>
          </a:prstGeom>
          <a:noFill/>
          <a:ln w="76200">
            <a:solidFill>
              <a:srgbClr val="C00000"/>
            </a:solidFill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  <p:sp>
        <p:nvSpPr>
          <p:cNvPr id="17" name="正方形/長方形 16"/>
          <p:cNvSpPr/>
          <p:nvPr/>
        </p:nvSpPr>
        <p:spPr bwMode="auto">
          <a:xfrm>
            <a:off x="935909" y="322507"/>
            <a:ext cx="1599371" cy="4387993"/>
          </a:xfrm>
          <a:prstGeom prst="rect">
            <a:avLst/>
          </a:prstGeom>
          <a:noFill/>
          <a:ln w="76200">
            <a:solidFill>
              <a:srgbClr val="C00000"/>
            </a:solidFill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Lucida Console" panose="020B0609040504020204" pitchFamily="49" charset="0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23802" y="2152651"/>
            <a:ext cx="3416320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ja-JP" altLang="en-US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モードパネル</a:t>
            </a:r>
            <a:endParaRPr kumimoji="1" lang="en-US" altLang="ja-JP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さまざまなモードの切り替え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75604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solidFill>
          <a:srgbClr val="FFFFFF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>
              <a:solidFill>
                <a:schemeClr val="tx1"/>
              </a:solidFill>
              <a:miter lim="800000"/>
              <a:headEnd/>
              <a:tailEnd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0" tIns="0" rIns="0" bIns="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000" b="0" i="0" u="none" strike="noStrike" cap="none" normalizeH="0" baseline="0" dirty="0" smtClean="0">
            <a:ln>
              <a:noFill/>
            </a:ln>
            <a:solidFill>
              <a:schemeClr val="accent6">
                <a:lumMod val="75000"/>
              </a:schemeClr>
            </a:solidFill>
            <a:effectLst/>
            <a:latin typeface="Lucida Console" panose="020B0609040504020204" pitchFamily="49" charset="0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5335</TotalTime>
  <Words>331</Words>
  <Application>Microsoft Office PowerPoint</Application>
  <PresentationFormat>ワイド画面</PresentationFormat>
  <Paragraphs>95</Paragraphs>
  <Slides>11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11</vt:i4>
      </vt:variant>
    </vt:vector>
  </HeadingPairs>
  <TitlesOfParts>
    <vt:vector size="18" baseType="lpstr">
      <vt:lpstr>ＭＳ Ｐゴシック</vt:lpstr>
      <vt:lpstr>メイリオ</vt:lpstr>
      <vt:lpstr>Arial</vt:lpstr>
      <vt:lpstr>Calibri</vt:lpstr>
      <vt:lpstr>Lucida Console</vt:lpstr>
      <vt:lpstr>Segoe UI</vt:lpstr>
      <vt:lpstr>Office テーマ</vt:lpstr>
      <vt:lpstr>Unreal Engine 4 のインストール</vt:lpstr>
      <vt:lpstr>Windows で Unreal Engine 4 のダウンロード </vt:lpstr>
      <vt:lpstr>登録のために次の項目を決めておく</vt:lpstr>
      <vt:lpstr>Windows で Unreal Engine 4 のダウンロード </vt:lpstr>
      <vt:lpstr>Windows で Unreal Engine 4 のダウンロード </vt:lpstr>
      <vt:lpstr>Windows で Unreal Engine 4 のインストール</vt:lpstr>
      <vt:lpstr>Windows で Unreal Engine 4 のインストール</vt:lpstr>
      <vt:lpstr>Windows で Unreal Engine 4 のインストール</vt:lpstr>
      <vt:lpstr>PowerPoint プレゼンテーション</vt:lpstr>
      <vt:lpstr>Windows で Unreal Engine 4 のインストール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VMWare Workstation Player  のインストール</dc:title>
  <dc:creator>kunihiko kaneko</dc:creator>
  <cp:lastModifiedBy>金子　邦彦</cp:lastModifiedBy>
  <cp:revision>498</cp:revision>
  <cp:lastPrinted>2017-07-27T03:23:23Z</cp:lastPrinted>
  <dcterms:created xsi:type="dcterms:W3CDTF">2015-11-11T04:54:48Z</dcterms:created>
  <dcterms:modified xsi:type="dcterms:W3CDTF">2017-07-27T06:52:15Z</dcterms:modified>
</cp:coreProperties>
</file>