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947" r:id="rId2"/>
    <p:sldId id="1808" r:id="rId3"/>
    <p:sldId id="757" r:id="rId4"/>
    <p:sldId id="799" r:id="rId5"/>
    <p:sldId id="1384" r:id="rId6"/>
    <p:sldId id="1312" r:id="rId7"/>
    <p:sldId id="759" r:id="rId8"/>
    <p:sldId id="1815" r:id="rId9"/>
    <p:sldId id="974" r:id="rId10"/>
    <p:sldId id="1382" r:id="rId11"/>
    <p:sldId id="1805" r:id="rId12"/>
    <p:sldId id="1807" r:id="rId13"/>
    <p:sldId id="180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98891-EDEB-43A6-A565-6F7F2C6738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80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rinket.io/python/68a090bab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5489" y="379729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pf-8. </a:t>
            </a:r>
            <a:r>
              <a:rPr lang="ja-JP" altLang="en-US" dirty="0"/>
              <a:t>式の抽象化と関数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689" y="2859404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関数を定義し使ってみる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ページ１１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式の抽象化と関数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関数定義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def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75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https://trinket.io/python/68a090babf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B70EB7-7B3D-5FD9-CC08-4910D12B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4" y="3135286"/>
            <a:ext cx="8695053" cy="24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156274"/>
            <a:ext cx="6664635" cy="5200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プログラムの中のバグの解決は面倒である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バグ解決と防止には抽象化と関数が不可欠です。関数は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特定の処理の部分を抜き出したもの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と考えることもできます。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抽象化と関数により、同じプログラムを繰り返し書く必要が減り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エラーの原因となる可能性を低減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し，全体のコードの品質を高めることができます。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プログラムの修正時にバグは増えるということはよくある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プログラムの修正は慎重に行うべきです．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関数や抽象化の活用はその作業を容易にします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。特定の処理の部分を関数として定義することで、その処理を何度も書く手間を省き、修正時のエラー可能性を減らします。その結果、バグの発生リスクを低減します。</a:t>
            </a:r>
            <a:endParaRPr lang="en-US" altLang="ja-JP" sz="32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/>
              <a:t>式の抽象化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類似した複数の式を一つにまとめる</a:t>
            </a:r>
            <a:r>
              <a:rPr kumimoji="1" lang="ja-JP" altLang="en-US" dirty="0"/>
              <a:t>こと</a:t>
            </a:r>
            <a:endParaRPr kumimoji="1" lang="en-US" altLang="ja-JP" dirty="0"/>
          </a:p>
          <a:p>
            <a:r>
              <a:rPr kumimoji="1" lang="ja-JP" altLang="en-US" b="1" dirty="0"/>
              <a:t>式の抽象化</a:t>
            </a:r>
            <a:r>
              <a:rPr kumimoji="1" lang="ja-JP" altLang="en-US" dirty="0"/>
              <a:t>により冗長な記述を避けることができ，</a:t>
            </a:r>
            <a:r>
              <a:rPr kumimoji="1" lang="ja-JP" altLang="en-US" b="1" dirty="0"/>
              <a:t>バグの防止やプログラムの変更が容易に</a:t>
            </a:r>
            <a:r>
              <a:rPr kumimoji="1" lang="ja-JP" altLang="en-US" dirty="0"/>
              <a:t>なる．</a:t>
            </a:r>
            <a:endParaRPr kumimoji="1" lang="en-US" altLang="ja-JP" dirty="0"/>
          </a:p>
          <a:p>
            <a:r>
              <a:rPr kumimoji="1" lang="ja-JP" altLang="en-US" b="1" dirty="0"/>
              <a:t>関数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式に名前をつける方法</a:t>
            </a:r>
            <a:r>
              <a:rPr kumimoji="1" lang="ja-JP" altLang="en-US" dirty="0"/>
              <a:t>で，これによりプログラムの再利用性が向上</a:t>
            </a:r>
            <a:r>
              <a:rPr lang="ja-JP" altLang="en-US" dirty="0"/>
              <a:t>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	def foo(a):</a:t>
            </a:r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    </a:t>
            </a:r>
            <a:r>
              <a:rPr kumimoji="1" lang="en-US" altLang="ja-JP" b="1" dirty="0"/>
              <a:t>return a * 1.1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2029378"/>
            <a:ext cx="6664635" cy="4326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プログラムの中のバグの解決は面倒である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プログラムの修正時にバグは増えるということはよくある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0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式の抽象化と関数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45" y="312865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1180" y="1890634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04749" y="1251133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1093" y="1197406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809673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701043" y="2815144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67934" y="4162783"/>
            <a:ext cx="3151532" cy="93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EEF115-1F03-4254-B5A3-B765CF27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953" y="5501734"/>
            <a:ext cx="2769517" cy="13562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516A55-6329-47ED-9D49-97DC30FD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3" y="4079504"/>
            <a:ext cx="4175545" cy="214382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BA2D3F-BE79-4BF2-ACA9-A98AB3F90832}"/>
              </a:ext>
            </a:extLst>
          </p:cNvPr>
          <p:cNvSpPr txBox="1"/>
          <p:nvPr/>
        </p:nvSpPr>
        <p:spPr>
          <a:xfrm>
            <a:off x="1798160" y="6135631"/>
            <a:ext cx="3161864" cy="478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を使用．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100, 150, 400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引数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B208DA-9E06-46EE-9B80-309B2F7290F3}"/>
              </a:ext>
            </a:extLst>
          </p:cNvPr>
          <p:cNvSpPr/>
          <p:nvPr/>
        </p:nvSpPr>
        <p:spPr>
          <a:xfrm>
            <a:off x="978981" y="4186304"/>
            <a:ext cx="3593019" cy="7418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D2C7F2-B82D-428B-AD18-9C9A50DA9BCC}"/>
              </a:ext>
            </a:extLst>
          </p:cNvPr>
          <p:cNvSpPr/>
          <p:nvPr/>
        </p:nvSpPr>
        <p:spPr>
          <a:xfrm>
            <a:off x="2138851" y="5021901"/>
            <a:ext cx="1565814" cy="11137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646A6-344E-AEE5-141D-C1228FCD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抽象化がなぜ大切なのか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0E4F6-533B-6B26-2B7C-9C43BE2E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30005" cy="5333166"/>
          </a:xfrm>
        </p:spPr>
        <p:txBody>
          <a:bodyPr/>
          <a:lstStyle/>
          <a:p>
            <a:r>
              <a:rPr lang="ja-JP" altLang="en-US" dirty="0"/>
              <a:t>プログラミングでの根本問題は何でしょうか？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誤り（バグ）の無いプログラムの作成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プログラミングの一番の基礎は何でしょうか？</a:t>
            </a:r>
            <a:endParaRPr lang="en-US" altLang="ja-JP" dirty="0"/>
          </a:p>
          <a:p>
            <a:pPr lvl="1"/>
            <a:r>
              <a:rPr lang="ja-JP" altLang="en-US" b="1" u="sng" dirty="0">
                <a:solidFill>
                  <a:srgbClr val="FF0000"/>
                </a:solidFill>
              </a:rPr>
              <a:t>抽象化を行うこと</a:t>
            </a:r>
            <a:r>
              <a:rPr lang="ja-JP" altLang="en-US" b="1" dirty="0"/>
              <a:t>．</a:t>
            </a:r>
            <a:endParaRPr lang="en-US" altLang="ja-JP" dirty="0"/>
          </a:p>
          <a:p>
            <a:pPr lvl="1"/>
            <a:r>
              <a:rPr kumimoji="1" lang="ja-JP" altLang="en-US" b="1" dirty="0"/>
              <a:t>式の抽象化</a:t>
            </a:r>
            <a:r>
              <a:rPr kumimoji="1" lang="ja-JP" altLang="en-US" dirty="0"/>
              <a:t>により冗長な記述を避けることができ，</a:t>
            </a:r>
            <a:r>
              <a:rPr kumimoji="1" lang="ja-JP" altLang="en-US" b="1" dirty="0"/>
              <a:t>バグの防止やプログラムの変更が容易に</a:t>
            </a:r>
            <a:r>
              <a:rPr kumimoji="1" lang="ja-JP" altLang="en-US" dirty="0"/>
              <a:t>なる．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91676B-1FBD-A873-08DA-0F602864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6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関数定義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本体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 a * 1.1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C16FAD-248D-4C20-9EC5-4BB01842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8" y="901674"/>
            <a:ext cx="6271693" cy="1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D7789B3-8B87-CD2B-A1F3-227AAEDA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25" y="1359946"/>
            <a:ext cx="4423720" cy="184818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式の抽象化と関数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7053" y="3611275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08718" y="6092127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9988" y="3547226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1855" y="6053446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同じ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212887" y="2185234"/>
            <a:ext cx="3087734" cy="1183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212887" y="1329193"/>
            <a:ext cx="3729584" cy="815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DAFDC8-7E63-0E20-09BE-B9A00C12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989" y="4241283"/>
            <a:ext cx="4380114" cy="16515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B65470-FF0E-8284-1A6A-D78DD2149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2500"/>
            <a:ext cx="4438677" cy="15549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0EE9E0-D13F-D916-8383-A4274A8D2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3" y="4255329"/>
            <a:ext cx="4209258" cy="15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4800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742</Words>
  <Application>Microsoft Office PowerPoint</Application>
  <PresentationFormat>画面に合わせる (4:3)</PresentationFormat>
  <Paragraphs>113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Söhne</vt:lpstr>
      <vt:lpstr>游ゴシック</vt:lpstr>
      <vt:lpstr>Arial</vt:lpstr>
      <vt:lpstr>Calibri</vt:lpstr>
      <vt:lpstr>Times New Roman</vt:lpstr>
      <vt:lpstr>Office テーマ</vt:lpstr>
      <vt:lpstr>pf-8. 式の抽象化と関数</vt:lpstr>
      <vt:lpstr>PowerPoint プレゼンテーション</vt:lpstr>
      <vt:lpstr>式の抽象化</vt:lpstr>
      <vt:lpstr>式の抽象化と関数</vt:lpstr>
      <vt:lpstr>抽象化がなぜ大切なのか</vt:lpstr>
      <vt:lpstr>関数定義</vt:lpstr>
      <vt:lpstr>式の抽象化と関数</vt:lpstr>
      <vt:lpstr>trinket</vt:lpstr>
      <vt:lpstr>trinket でのプログラム実行</vt:lpstr>
      <vt:lpstr>演習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式の抽象化と関数</dc:title>
  <dc:creator>kaneko kunihiko</dc:creator>
  <cp:lastModifiedBy>金子　邦彦</cp:lastModifiedBy>
  <cp:revision>68</cp:revision>
  <dcterms:created xsi:type="dcterms:W3CDTF">2019-11-02T00:06:04Z</dcterms:created>
  <dcterms:modified xsi:type="dcterms:W3CDTF">2023-07-18T07:18:25Z</dcterms:modified>
</cp:coreProperties>
</file>