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947" r:id="rId2"/>
    <p:sldId id="953" r:id="rId3"/>
    <p:sldId id="572" r:id="rId4"/>
    <p:sldId id="583" r:id="rId5"/>
    <p:sldId id="585" r:id="rId6"/>
    <p:sldId id="952" r:id="rId7"/>
    <p:sldId id="588" r:id="rId8"/>
    <p:sldId id="590" r:id="rId9"/>
    <p:sldId id="591" r:id="rId10"/>
    <p:sldId id="949" r:id="rId11"/>
    <p:sldId id="594" r:id="rId12"/>
    <p:sldId id="651" r:id="rId1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>
        <p:scale>
          <a:sx n="33" d="100"/>
          <a:sy n="33" d="100"/>
        </p:scale>
        <p:origin x="478" y="5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db/ue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36730"/>
          </a:xfrm>
        </p:spPr>
        <p:txBody>
          <a:bodyPr>
            <a:noAutofit/>
          </a:bodyPr>
          <a:lstStyle/>
          <a:p>
            <a:r>
              <a:rPr lang="en-US" altLang="ja-JP" dirty="0"/>
              <a:t>ue-6. </a:t>
            </a:r>
            <a:r>
              <a:rPr lang="ja-JP" altLang="en-US" dirty="0"/>
              <a:t>オブジェクトの追加，</a:t>
            </a:r>
            <a:br>
              <a:rPr lang="en-US" altLang="ja-JP" dirty="0"/>
            </a:br>
            <a:r>
              <a:rPr lang="ja-JP" altLang="en-US" dirty="0"/>
              <a:t>物理シミュレーション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Unreal Engine 5 </a:t>
            </a:r>
            <a:r>
              <a:rPr lang="ja-JP" altLang="en-US" dirty="0"/>
              <a:t>入門）</a:t>
            </a:r>
            <a:endParaRPr lang="en-US" altLang="ja-JP" dirty="0"/>
          </a:p>
          <a:p>
            <a:r>
              <a:rPr lang="en-US" altLang="ja-JP" dirty="0">
                <a:hlinkClick r:id="rId3"/>
              </a:rPr>
              <a:t>URL:https://www.kkaneko.jp/db/ue/index.html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6D20559-C2C3-0D92-1B1E-C4EF8A9C0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1997"/>
            <a:ext cx="9144000" cy="474097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物理シミュレーション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② </a:t>
            </a:r>
            <a:r>
              <a:rPr lang="ja-JP" altLang="en-US" b="1" dirty="0"/>
              <a:t>オブジェクト</a:t>
            </a:r>
            <a:r>
              <a:rPr lang="ja-JP" altLang="en-US" dirty="0"/>
              <a:t>を</a:t>
            </a:r>
            <a:r>
              <a:rPr lang="ja-JP" altLang="en-US" b="1" dirty="0"/>
              <a:t>移動</a:t>
            </a:r>
            <a:r>
              <a:rPr lang="ja-JP" altLang="en-US" dirty="0"/>
              <a:t>しておく（</a:t>
            </a:r>
            <a:r>
              <a:rPr kumimoji="1" lang="ja-JP" altLang="en-US" dirty="0"/>
              <a:t>オブジェクト</a:t>
            </a:r>
            <a:r>
              <a:rPr lang="ja-JP" altLang="en-US" dirty="0"/>
              <a:t>の</a:t>
            </a:r>
            <a:r>
              <a:rPr lang="ja-JP" altLang="en-US" b="1" dirty="0"/>
              <a:t>最初の位置</a:t>
            </a:r>
            <a:r>
              <a:rPr lang="ja-JP" altLang="en-US" dirty="0"/>
              <a:t>になる）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02137" y="3061459"/>
            <a:ext cx="1357424" cy="12353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781180" y="3721995"/>
            <a:ext cx="599337" cy="4421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9600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物理シミュレーション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③ </a:t>
            </a:r>
            <a:r>
              <a:rPr kumimoji="1" lang="ja-JP" altLang="en-US" b="1" dirty="0"/>
              <a:t>ゲームを開始</a:t>
            </a:r>
            <a:r>
              <a:rPr kumimoji="1" lang="ja-JP" altLang="en-US" dirty="0"/>
              <a:t>して確認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F6BC6AF-44E8-FCF8-0A0A-35DA27C0B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098" y="1434128"/>
            <a:ext cx="4753583" cy="245169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6EA7049-2978-134B-84DD-3FB94ECE5D59}"/>
              </a:ext>
            </a:extLst>
          </p:cNvPr>
          <p:cNvSpPr/>
          <p:nvPr/>
        </p:nvSpPr>
        <p:spPr>
          <a:xfrm>
            <a:off x="3278920" y="1524488"/>
            <a:ext cx="352740" cy="3237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477C893-A4EB-9055-5C84-12DC63DE7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097" y="4064977"/>
            <a:ext cx="4753583" cy="245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02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5567664" y="1422072"/>
            <a:ext cx="30825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 オブジェクトを多数置く．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全てのオブジェクトについて 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Simulate Physics 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をオン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5643864" y="4793922"/>
            <a:ext cx="3082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 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ゲームを開始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して，確認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9A27EEC-8D27-2327-A514-78B7C31CC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7" y="1033482"/>
            <a:ext cx="5380522" cy="278024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CDA85F7-1DA9-F017-D85D-9BAB73C91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069" y="4148155"/>
            <a:ext cx="3901830" cy="246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27684E0C-A7A2-67CB-50C8-CBA147EA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314"/>
            <a:ext cx="9144000" cy="479618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98162" y="1129664"/>
            <a:ext cx="156966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モードの切り替え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746783" y="1836972"/>
            <a:ext cx="1221718" cy="42124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725227" y="1663070"/>
            <a:ext cx="3474028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すべてのオブジェクトを階層構造で表示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2115BD-4081-4B45-8697-24B1427D067B}"/>
              </a:ext>
            </a:extLst>
          </p:cNvPr>
          <p:cNvSpPr/>
          <p:nvPr/>
        </p:nvSpPr>
        <p:spPr bwMode="auto">
          <a:xfrm>
            <a:off x="7232303" y="2189421"/>
            <a:ext cx="1861518" cy="108953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5C50C6-994E-49A3-BAF6-647348212F14}"/>
              </a:ext>
            </a:extLst>
          </p:cNvPr>
          <p:cNvSpPr/>
          <p:nvPr/>
        </p:nvSpPr>
        <p:spPr bwMode="auto">
          <a:xfrm>
            <a:off x="7232302" y="3278960"/>
            <a:ext cx="1861518" cy="280879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0" y="2252145"/>
            <a:ext cx="7232303" cy="382480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3004445" y="3278959"/>
            <a:ext cx="122341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ビューポート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6012651" y="4965612"/>
            <a:ext cx="330090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詳細タブ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オブジェクトの詳細情報の編集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オブジェクトの移動・回転・スケール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編集可能なプロパティの編集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01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577D32-9037-4C6E-B555-5889D526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ここで行うこと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C9D76B5-A83C-4F76-B7D6-796A673BF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オブジェクト</a:t>
            </a:r>
            <a:r>
              <a:rPr lang="ja-JP" altLang="en-US" dirty="0"/>
              <a:t>の追加</a:t>
            </a:r>
            <a:endParaRPr lang="en-US" altLang="ja-JP" dirty="0"/>
          </a:p>
          <a:p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物理シミュレーション</a:t>
            </a:r>
            <a:r>
              <a:rPr lang="ja-JP" altLang="en-US" dirty="0"/>
              <a:t>の実行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F9128C-B644-4CBA-9879-4AAF79972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395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84ECD90-55AA-1BB6-8CFF-F591D983C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85" y="3407160"/>
            <a:ext cx="6127596" cy="345084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前準備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04266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en-US" altLang="ja-JP" dirty="0"/>
              <a:t>Unreal Engine 5 </a:t>
            </a:r>
            <a:r>
              <a:rPr kumimoji="1" lang="ja-JP" altLang="en-US" dirty="0"/>
              <a:t>を起動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プロジェクトを作成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・</a:t>
            </a:r>
            <a:r>
              <a:rPr lang="ja-JP" altLang="en-US" b="1" dirty="0"/>
              <a:t>ゲーム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　・</a:t>
            </a:r>
            <a:r>
              <a:rPr lang="ja-JP" altLang="en-US" b="1" dirty="0"/>
              <a:t>ブランク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　・ブループリント </a:t>
            </a:r>
            <a:r>
              <a:rPr lang="en-US" altLang="ja-JP" b="1" dirty="0"/>
              <a:t>(Blueprint)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EF66933-7AD5-428A-AEDA-7F0B7FFA8A09}"/>
              </a:ext>
            </a:extLst>
          </p:cNvPr>
          <p:cNvSpPr/>
          <p:nvPr/>
        </p:nvSpPr>
        <p:spPr>
          <a:xfrm>
            <a:off x="1062235" y="4346630"/>
            <a:ext cx="1574081" cy="4975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E1DDE55-FB69-403E-B2DC-8DF45E1BB396}"/>
              </a:ext>
            </a:extLst>
          </p:cNvPr>
          <p:cNvSpPr/>
          <p:nvPr/>
        </p:nvSpPr>
        <p:spPr>
          <a:xfrm>
            <a:off x="2797501" y="3631833"/>
            <a:ext cx="552718" cy="7995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F521787-6508-4B0A-92FF-7E4117D5F194}"/>
              </a:ext>
            </a:extLst>
          </p:cNvPr>
          <p:cNvSpPr/>
          <p:nvPr/>
        </p:nvSpPr>
        <p:spPr>
          <a:xfrm>
            <a:off x="5326839" y="5475894"/>
            <a:ext cx="803561" cy="3347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BFA69EA-281C-4F12-BF09-14EB6F69C979}"/>
              </a:ext>
            </a:extLst>
          </p:cNvPr>
          <p:cNvSpPr/>
          <p:nvPr/>
        </p:nvSpPr>
        <p:spPr>
          <a:xfrm>
            <a:off x="6096139" y="6538913"/>
            <a:ext cx="618118" cy="28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11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ED6697C-6962-77B2-1B14-4A81A4795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5" y="900139"/>
            <a:ext cx="4299012" cy="226369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オブジェクトの確認はアウトライナーで行う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81571" y="1478075"/>
            <a:ext cx="531427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アウトライナーには，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全てのオブジェクトが階層構造で表示される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90537" y="5987019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表示・非表示の切り替え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D8700B8-C78A-42FC-BFEC-A640EE79A118}"/>
              </a:ext>
            </a:extLst>
          </p:cNvPr>
          <p:cNvSpPr/>
          <p:nvPr/>
        </p:nvSpPr>
        <p:spPr>
          <a:xfrm>
            <a:off x="3190537" y="1223056"/>
            <a:ext cx="1091034" cy="98488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83DC5A9-82A2-38C2-A54D-96AE9898D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039" y="3595017"/>
            <a:ext cx="4168767" cy="2184260"/>
          </a:xfrm>
          <a:prstGeom prst="rect">
            <a:avLst/>
          </a:prstGeom>
        </p:spPr>
      </p:pic>
      <p:sp>
        <p:nvSpPr>
          <p:cNvPr id="13" name="矢印: 左右 12">
            <a:extLst>
              <a:ext uri="{FF2B5EF4-FFF2-40B4-BE49-F238E27FC236}">
                <a16:creationId xmlns:a16="http://schemas.microsoft.com/office/drawing/2014/main" id="{7130C7F1-2D47-593C-807E-BA01D58B107D}"/>
              </a:ext>
            </a:extLst>
          </p:cNvPr>
          <p:cNvSpPr/>
          <p:nvPr/>
        </p:nvSpPr>
        <p:spPr>
          <a:xfrm>
            <a:off x="4230386" y="4567271"/>
            <a:ext cx="446049" cy="239751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C1ED54C-0E5B-D93C-45EC-DAAD152BDF27}"/>
              </a:ext>
            </a:extLst>
          </p:cNvPr>
          <p:cNvSpPr/>
          <p:nvPr/>
        </p:nvSpPr>
        <p:spPr>
          <a:xfrm>
            <a:off x="7775546" y="4482790"/>
            <a:ext cx="1258015" cy="171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9753E13-C134-005D-9348-597E97F79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018"/>
            <a:ext cx="4188408" cy="218426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945AA38-B053-8270-C520-B15662D64A36}"/>
              </a:ext>
            </a:extLst>
          </p:cNvPr>
          <p:cNvSpPr/>
          <p:nvPr/>
        </p:nvSpPr>
        <p:spPr>
          <a:xfrm>
            <a:off x="2974695" y="4481558"/>
            <a:ext cx="1258015" cy="171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929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60D9F936-E316-842A-8670-A29A2B56A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010" y="4698889"/>
            <a:ext cx="5061210" cy="21591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CAE1F8E-5929-C50C-6634-B9C3E8B61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010" y="2278266"/>
            <a:ext cx="4138429" cy="18241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0A7B7A2-2615-4F56-B180-F5727E9D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スターターコンテンツのブラウズ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0A3865-E383-4CDE-B4BE-02082EF9A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画面下部の「</a:t>
            </a:r>
            <a:r>
              <a:rPr kumimoji="1" lang="ja-JP" altLang="en-US" b="1" dirty="0"/>
              <a:t>コンテンツドロワー</a:t>
            </a:r>
            <a:r>
              <a:rPr kumimoji="1" lang="ja-JP" altLang="en-US" dirty="0"/>
              <a:t>」をクリック．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コンテンツが開き，</a:t>
            </a:r>
            <a:r>
              <a:rPr lang="en-US" altLang="ja-JP" b="1" dirty="0" err="1"/>
              <a:t>StarterContent</a:t>
            </a:r>
            <a:r>
              <a:rPr lang="ja-JP" altLang="en-US" dirty="0"/>
              <a:t> のフォルダが表示される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7EC6E6-32C3-4CF2-9F5A-FE2765950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1D94AF9-B38A-43DC-BF02-6D07A763CCF8}"/>
              </a:ext>
            </a:extLst>
          </p:cNvPr>
          <p:cNvSpPr/>
          <p:nvPr/>
        </p:nvSpPr>
        <p:spPr>
          <a:xfrm>
            <a:off x="2079288" y="3774974"/>
            <a:ext cx="1619249" cy="3937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CC5A2090-2538-47FE-BE16-ED475B640DCA}"/>
              </a:ext>
            </a:extLst>
          </p:cNvPr>
          <p:cNvSpPr/>
          <p:nvPr/>
        </p:nvSpPr>
        <p:spPr>
          <a:xfrm>
            <a:off x="4409737" y="4303728"/>
            <a:ext cx="685800" cy="228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A50E067-A528-4AD4-B11A-745D0E769570}"/>
              </a:ext>
            </a:extLst>
          </p:cNvPr>
          <p:cNvSpPr/>
          <p:nvPr/>
        </p:nvSpPr>
        <p:spPr>
          <a:xfrm>
            <a:off x="4074674" y="5336513"/>
            <a:ext cx="1549399" cy="13002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5387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76EA473-53B2-EDF0-3279-B4796814F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712" y="4410214"/>
            <a:ext cx="6878105" cy="166867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オブジェクトの配置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732995" y="643424"/>
            <a:ext cx="7073977" cy="1008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スターターコンテンツ</a:t>
            </a:r>
            <a:r>
              <a:rPr lang="ja-JP" altLang="en-US" dirty="0"/>
              <a:t>の中の </a:t>
            </a:r>
            <a:r>
              <a:rPr lang="en-US" altLang="ja-JP" b="1" dirty="0"/>
              <a:t>Shapes</a:t>
            </a:r>
            <a:r>
              <a:rPr lang="ja-JP" altLang="en-US" dirty="0"/>
              <a:t> から，</a:t>
            </a:r>
            <a:r>
              <a:rPr lang="ja-JP" altLang="en-US" b="1" dirty="0">
                <a:solidFill>
                  <a:srgbClr val="C00000"/>
                </a:solidFill>
              </a:rPr>
              <a:t>オブジェクト</a:t>
            </a:r>
            <a:r>
              <a:rPr lang="ja-JP" altLang="en-US" dirty="0"/>
              <a:t>を選んでみる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1AB9118-D846-4860-B0C3-5C21EE8C3F8B}"/>
              </a:ext>
            </a:extLst>
          </p:cNvPr>
          <p:cNvSpPr/>
          <p:nvPr/>
        </p:nvSpPr>
        <p:spPr>
          <a:xfrm>
            <a:off x="58320" y="3281146"/>
            <a:ext cx="4250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① コンテンツの </a:t>
            </a:r>
            <a:r>
              <a:rPr lang="en-US" altLang="ja-JP" dirty="0" err="1"/>
              <a:t>StarterContent</a:t>
            </a:r>
            <a:r>
              <a:rPr lang="en-US" altLang="ja-JP" dirty="0"/>
              <a:t> </a:t>
            </a:r>
            <a:r>
              <a:rPr lang="ja-JP" altLang="en-US" dirty="0"/>
              <a:t>を開く</a:t>
            </a: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293C2F22-B17D-4097-BF94-7D6924758788}"/>
              </a:ext>
            </a:extLst>
          </p:cNvPr>
          <p:cNvSpPr/>
          <p:nvPr/>
        </p:nvSpPr>
        <p:spPr>
          <a:xfrm>
            <a:off x="4197350" y="2235200"/>
            <a:ext cx="22225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BDA2110-2E52-49BF-99F4-8966E1F16419}"/>
              </a:ext>
            </a:extLst>
          </p:cNvPr>
          <p:cNvSpPr/>
          <p:nvPr/>
        </p:nvSpPr>
        <p:spPr>
          <a:xfrm>
            <a:off x="5992395" y="3247185"/>
            <a:ext cx="2573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② </a:t>
            </a:r>
            <a:r>
              <a:rPr lang="en-US" altLang="ja-JP" dirty="0"/>
              <a:t>Shapes</a:t>
            </a:r>
            <a:r>
              <a:rPr lang="ja-JP" altLang="en-US" dirty="0"/>
              <a:t> を開く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37D49E3F-1B3E-4225-87B2-657023DFE437}"/>
              </a:ext>
            </a:extLst>
          </p:cNvPr>
          <p:cNvSpPr/>
          <p:nvPr/>
        </p:nvSpPr>
        <p:spPr>
          <a:xfrm rot="5400000">
            <a:off x="6481208" y="3743707"/>
            <a:ext cx="22225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12CB370-7E46-48CE-BFA8-2FA593A552E8}"/>
              </a:ext>
            </a:extLst>
          </p:cNvPr>
          <p:cNvSpPr/>
          <p:nvPr/>
        </p:nvSpPr>
        <p:spPr>
          <a:xfrm>
            <a:off x="3349591" y="4803232"/>
            <a:ext cx="5678905" cy="12756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3287A45-4D36-4604-8AD6-5C2E5172C0AB}"/>
              </a:ext>
            </a:extLst>
          </p:cNvPr>
          <p:cNvSpPr/>
          <p:nvPr/>
        </p:nvSpPr>
        <p:spPr>
          <a:xfrm>
            <a:off x="3128545" y="6427896"/>
            <a:ext cx="5513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③ 種類を選び，ビューポートにドラッグ＆ドロップ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90736CB-5E72-5F66-701C-C32F85EA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4" y="1595177"/>
            <a:ext cx="3947642" cy="1712747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D8F10BD-85C3-4C38-44AA-A3621E020C7A}"/>
              </a:ext>
            </a:extLst>
          </p:cNvPr>
          <p:cNvSpPr/>
          <p:nvPr/>
        </p:nvSpPr>
        <p:spPr>
          <a:xfrm>
            <a:off x="1660863" y="2050621"/>
            <a:ext cx="1091034" cy="98488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D261BB8-E1A1-9AFE-F8D2-E30F71A2A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665" y="1858505"/>
            <a:ext cx="4596152" cy="1081447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16CC4D4-B0AE-3E08-53FF-7C692FF9B8AE}"/>
              </a:ext>
            </a:extLst>
          </p:cNvPr>
          <p:cNvSpPr/>
          <p:nvPr/>
        </p:nvSpPr>
        <p:spPr>
          <a:xfrm>
            <a:off x="8343899" y="2094509"/>
            <a:ext cx="545517" cy="6804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114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アウトライナーで</a:t>
            </a:r>
            <a:r>
              <a:rPr lang="ja-JP" altLang="en-US" dirty="0"/>
              <a:t>オブジェクトの確認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1487403" y="5808378"/>
            <a:ext cx="6841958" cy="1095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/>
              <a:t>オブジェクトを</a:t>
            </a:r>
            <a:r>
              <a:rPr lang="ja-JP" altLang="en-US" b="1" dirty="0"/>
              <a:t>追加</a:t>
            </a:r>
            <a:r>
              <a:rPr lang="ja-JP" altLang="en-US" dirty="0"/>
              <a:t>すると，</a:t>
            </a:r>
            <a:r>
              <a:rPr lang="ja-JP" altLang="en-US" b="1" dirty="0"/>
              <a:t>アウトライナーの表示が増える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2761CC3-EE29-9F49-DA30-C2B051B6A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3764"/>
            <a:ext cx="9144000" cy="4710472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8A4FA5B-8A6F-DFDC-6A20-9BA0E05B3636}"/>
              </a:ext>
            </a:extLst>
          </p:cNvPr>
          <p:cNvSpPr/>
          <p:nvPr/>
        </p:nvSpPr>
        <p:spPr>
          <a:xfrm>
            <a:off x="6660682" y="3041583"/>
            <a:ext cx="2483317" cy="38741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82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53038EE-503E-EE2E-F6B2-BB102F026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4459"/>
            <a:ext cx="9144000" cy="469342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物理シミュレーション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① </a:t>
            </a:r>
            <a:r>
              <a:rPr kumimoji="1" lang="ja-JP" altLang="en-US" b="1" dirty="0"/>
              <a:t>オブジェクト</a:t>
            </a:r>
            <a:r>
              <a:rPr kumimoji="1" lang="ja-JP" altLang="en-US" dirty="0"/>
              <a:t>を選び，「</a:t>
            </a:r>
            <a:r>
              <a:rPr lang="ja-JP" altLang="en-US" b="1" dirty="0"/>
              <a:t>物理</a:t>
            </a:r>
            <a:r>
              <a:rPr lang="ja-JP" altLang="en-US" dirty="0"/>
              <a:t> </a:t>
            </a:r>
            <a:r>
              <a:rPr lang="en-US" altLang="ja-JP" dirty="0"/>
              <a:t>(</a:t>
            </a:r>
            <a:r>
              <a:rPr kumimoji="1" lang="en-US" altLang="ja-JP" dirty="0"/>
              <a:t>Physics)</a:t>
            </a:r>
            <a:r>
              <a:rPr kumimoji="1" lang="ja-JP" altLang="en-US" dirty="0"/>
              <a:t>」タブの「</a:t>
            </a:r>
            <a:r>
              <a:rPr kumimoji="1" lang="en-US" altLang="ja-JP" b="1" dirty="0"/>
              <a:t>Simulate Physics</a:t>
            </a:r>
            <a:r>
              <a:rPr kumimoji="1" lang="ja-JP" altLang="en-US" dirty="0"/>
              <a:t>」を</a:t>
            </a:r>
            <a:r>
              <a:rPr kumimoji="1" lang="ja-JP" altLang="en-US" b="1" dirty="0"/>
              <a:t>チェック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8034348" y="4458906"/>
            <a:ext cx="626241" cy="2663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205461" y="3144536"/>
            <a:ext cx="1221133" cy="11098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26DD4B9-10C2-4C12-A6FD-2866E87E9118}"/>
              </a:ext>
            </a:extLst>
          </p:cNvPr>
          <p:cNvSpPr/>
          <p:nvPr/>
        </p:nvSpPr>
        <p:spPr>
          <a:xfrm>
            <a:off x="6333595" y="5077928"/>
            <a:ext cx="1381824" cy="2663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0637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283</Words>
  <Application>Microsoft Office PowerPoint</Application>
  <PresentationFormat>画面に合わせる (4:3)</PresentationFormat>
  <Paragraphs>60</Paragraphs>
  <Slides>12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メイリオ</vt:lpstr>
      <vt:lpstr>游ゴシック</vt:lpstr>
      <vt:lpstr>Arial</vt:lpstr>
      <vt:lpstr>Calibri</vt:lpstr>
      <vt:lpstr>Lucida Console</vt:lpstr>
      <vt:lpstr>Office テーマ</vt:lpstr>
      <vt:lpstr>ue-6. オブジェクトの追加， 物理シミュレーション</vt:lpstr>
      <vt:lpstr>PowerPoint プレゼンテーション</vt:lpstr>
      <vt:lpstr>ここで行うこと</vt:lpstr>
      <vt:lpstr>前準備</vt:lpstr>
      <vt:lpstr>オブジェクトの確認はアウトライナーで行う</vt:lpstr>
      <vt:lpstr>スターターコンテンツのブラウズ</vt:lpstr>
      <vt:lpstr>オブジェクトの配置</vt:lpstr>
      <vt:lpstr>アウトライナーでオブジェクトの確認</vt:lpstr>
      <vt:lpstr>物理シミュレーション</vt:lpstr>
      <vt:lpstr>物理シミュレーション</vt:lpstr>
      <vt:lpstr>物理シミュレーション</vt:lpstr>
      <vt:lpstr>演習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ue-6. アクターの追加，物理シミュレーション</dc:title>
  <dc:creator>kaneko kunihiko</dc:creator>
  <cp:lastModifiedBy>金子　邦彦</cp:lastModifiedBy>
  <cp:revision>92</cp:revision>
  <dcterms:created xsi:type="dcterms:W3CDTF">2019-11-02T00:06:04Z</dcterms:created>
  <dcterms:modified xsi:type="dcterms:W3CDTF">2023-12-11T05:40:18Z</dcterms:modified>
</cp:coreProperties>
</file>