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542" r:id="rId2"/>
    <p:sldId id="714" r:id="rId3"/>
    <p:sldId id="715" r:id="rId4"/>
    <p:sldId id="716" r:id="rId5"/>
    <p:sldId id="717" r:id="rId6"/>
    <p:sldId id="718" r:id="rId7"/>
    <p:sldId id="71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969" autoAdjust="0"/>
    <p:restoredTop sz="94660"/>
  </p:normalViewPr>
  <p:slideViewPr>
    <p:cSldViewPr snapToGrid="0">
      <p:cViewPr varScale="1">
        <p:scale>
          <a:sx n="92" d="100"/>
          <a:sy n="92" d="100"/>
        </p:scale>
        <p:origin x="342" y="-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18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8D864EF8-74FE-40A1-902E-125A64E3EB0E}" type="datetimeFigureOut">
              <a:rPr kumimoji="1" lang="ja-JP" altLang="en-US" smtClean="0"/>
              <a:pPr/>
              <a:t>2019/7/22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F33223C1-63D0-4CA4-8D67-2118CF2CB84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451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2019/7/22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CCE8-F124-4E38-8021-73C3736673B8}" type="datetime1">
              <a:rPr kumimoji="1" lang="ja-JP" altLang="en-US" smtClean="0"/>
              <a:t>2019/7/22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21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CDA3-6006-4FF8-8295-72AFA69FA95E}" type="datetime1">
              <a:rPr kumimoji="1" lang="ja-JP" altLang="en-US" smtClean="0"/>
              <a:t>2019/7/22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95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2019/7/22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297C-6E44-48D7-9823-EA6FF40F9728}" type="datetime1">
              <a:rPr kumimoji="1" lang="ja-JP" altLang="en-US" smtClean="0"/>
              <a:t>2019/7/22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85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CA01-312F-4205-B554-FBADE0633E35}" type="datetime1">
              <a:rPr kumimoji="1" lang="ja-JP" altLang="en-US" smtClean="0"/>
              <a:t>2019/7/22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69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5FB9-5BA3-4E80-A4F1-888B97453D4D}" type="datetime1">
              <a:rPr kumimoji="1" lang="ja-JP" altLang="en-US" smtClean="0"/>
              <a:t>2019/7/22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51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A69A-4707-4D61-92AB-2A1682BD1357}" type="datetime1">
              <a:rPr kumimoji="1" lang="ja-JP" altLang="en-US" smtClean="0"/>
              <a:t>2019/7/22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29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2019/7/22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2792-6756-4051-9F94-0D6FAA564538}" type="datetime1">
              <a:rPr kumimoji="1" lang="ja-JP" altLang="en-US" smtClean="0"/>
              <a:t>2019/7/22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26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F4E1-74CB-4767-940E-415E66CE3E19}" type="datetime1">
              <a:rPr kumimoji="1" lang="ja-JP" altLang="en-US" smtClean="0"/>
              <a:t>2019/7/22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35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BFBE731-6ED8-4A42-8A57-3C41D7584935}" type="datetime1">
              <a:rPr kumimoji="1" lang="ja-JP" altLang="en-US" smtClean="0"/>
              <a:pPr/>
              <a:t>2019/7/22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25" y="13240"/>
            <a:ext cx="1304925" cy="12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github.com/openai/baselin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14325" y="1699022"/>
            <a:ext cx="8648700" cy="1790700"/>
          </a:xfrm>
        </p:spPr>
        <p:txBody>
          <a:bodyPr>
            <a:normAutofit/>
          </a:bodyPr>
          <a:lstStyle/>
          <a:p>
            <a:r>
              <a:rPr lang="ja-JP" altLang="en-US" sz="3600" b="1" smtClean="0">
                <a:latin typeface="メイリオ" panose="020B0604030504040204" pitchFamily="50" charset="-128"/>
              </a:rPr>
              <a:t>人工知能</a:t>
            </a:r>
            <a:r>
              <a:rPr lang="ja-JP" altLang="en-US" sz="3600" b="1">
                <a:latin typeface="メイリオ" panose="020B0604030504040204" pitchFamily="50" charset="-128"/>
              </a:rPr>
              <a:t>応用</a:t>
            </a:r>
            <a:r>
              <a:rPr lang="ja-JP" altLang="en-US" sz="3600" b="1" smtClean="0">
                <a:latin typeface="メイリオ" panose="020B0604030504040204" pitchFamily="50" charset="-128"/>
              </a:rPr>
              <a:t>の</a:t>
            </a:r>
            <a:r>
              <a:rPr lang="ja-JP" altLang="en-US" sz="3600" b="1">
                <a:latin typeface="メイリオ" panose="020B0604030504040204" pitchFamily="50" charset="-128"/>
              </a:rPr>
              <a:t>種々</a:t>
            </a:r>
            <a:r>
              <a:rPr lang="ja-JP" altLang="en-US" sz="3600" b="1" smtClean="0">
                <a:latin typeface="メイリオ" panose="020B0604030504040204" pitchFamily="50" charset="-128"/>
              </a:rPr>
              <a:t>の例</a:t>
            </a:r>
            <a:endParaRPr lang="ja-JP" altLang="en-US" sz="3600" b="1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dirty="0" smtClean="0">
                <a:ea typeface="メイリオ" panose="020B0604030504040204" pitchFamily="50" charset="-128"/>
              </a:rPr>
              <a:t>金子邦彦</a:t>
            </a:r>
            <a:endParaRPr lang="ja-JP" altLang="en-US" sz="2400" dirty="0">
              <a:ea typeface="メイリオ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60" y="4363597"/>
            <a:ext cx="1473994" cy="1473994"/>
          </a:xfrm>
          <a:prstGeom prst="rect">
            <a:avLst/>
          </a:prstGeom>
        </p:spPr>
      </p:pic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93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56237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訓練（学習）データに応じた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機械学習プログラムの自動</a:t>
            </a:r>
            <a:r>
              <a:rPr lang="ja-JP" altLang="en-US" dirty="0"/>
              <a:t>生成</a:t>
            </a:r>
            <a:r>
              <a:rPr lang="ja-JP" altLang="en-US" dirty="0" smtClean="0"/>
              <a:t>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29945" y="5975466"/>
            <a:ext cx="5666205" cy="563447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https://</a:t>
            </a:r>
            <a:r>
              <a:rPr lang="en-US" altLang="ja-JP" dirty="0" err="1"/>
              <a:t>pypi.org</a:t>
            </a:r>
            <a:r>
              <a:rPr lang="en-US" altLang="ja-JP" dirty="0"/>
              <a:t>/project/</a:t>
            </a:r>
            <a:r>
              <a:rPr lang="en-US" altLang="ja-JP" dirty="0" err="1"/>
              <a:t>TPOT</a:t>
            </a:r>
            <a:r>
              <a:rPr lang="en-US" altLang="ja-JP" dirty="0"/>
              <a:t>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739" y="2691865"/>
            <a:ext cx="3928732" cy="150640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420781" y="4532868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生成された</a:t>
            </a:r>
            <a:endParaRPr kumimoji="1" lang="en-US" altLang="ja-JP" dirty="0" smtClean="0"/>
          </a:p>
          <a:p>
            <a:r>
              <a:rPr kumimoji="1" lang="ja-JP" altLang="en-US" dirty="0" smtClean="0"/>
              <a:t>機械学習プログラム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" y="2556791"/>
            <a:ext cx="4231358" cy="164147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896171" y="438744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機械学習プログラムを</a:t>
            </a:r>
            <a:endParaRPr kumimoji="1" lang="en-US" altLang="ja-JP" dirty="0" smtClean="0"/>
          </a:p>
          <a:p>
            <a:r>
              <a:rPr kumimoji="1" lang="ja-JP" altLang="en-US" dirty="0" smtClean="0"/>
              <a:t>生成するためのプログラム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522855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画像の「どの部分」を使って，予測値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を高めたのかをプロットする技術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4279" y="5741125"/>
            <a:ext cx="8461208" cy="8758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ja-JP" dirty="0"/>
              <a:t>https://</a:t>
            </a:r>
            <a:r>
              <a:rPr lang="en-US" altLang="ja-JP" dirty="0" err="1" smtClean="0"/>
              <a:t>github.com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slundberg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shap#sample-notebooks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https://</a:t>
            </a:r>
            <a:r>
              <a:rPr lang="en-US" altLang="ja-JP" dirty="0" err="1"/>
              <a:t>pypi.org</a:t>
            </a:r>
            <a:r>
              <a:rPr lang="en-US" altLang="ja-JP" dirty="0"/>
              <a:t>/project/</a:t>
            </a:r>
            <a:r>
              <a:rPr lang="en-US" altLang="ja-JP" dirty="0" err="1"/>
              <a:t>shap</a:t>
            </a:r>
            <a:r>
              <a:rPr lang="en-US" altLang="ja-JP" dirty="0"/>
              <a:t>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73" y="1255123"/>
            <a:ext cx="5740174" cy="434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287922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機械学習で問題となる，データの乱れを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洗浄</a:t>
            </a:r>
            <a:r>
              <a:rPr lang="ja-JP" altLang="en-US" dirty="0" smtClean="0"/>
              <a:t>するソフトウエア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9594" y="6048101"/>
            <a:ext cx="8461208" cy="856305"/>
          </a:xfrm>
        </p:spPr>
        <p:txBody>
          <a:bodyPr/>
          <a:lstStyle/>
          <a:p>
            <a:r>
              <a:rPr lang="en-US" altLang="ja-JP" dirty="0"/>
              <a:t>https://</a:t>
            </a:r>
            <a:r>
              <a:rPr lang="en-US" altLang="ja-JP" dirty="0" err="1"/>
              <a:t>pypi.org</a:t>
            </a:r>
            <a:r>
              <a:rPr lang="en-US" altLang="ja-JP" dirty="0"/>
              <a:t>/project/</a:t>
            </a:r>
            <a:r>
              <a:rPr lang="en-US" altLang="ja-JP" dirty="0" err="1"/>
              <a:t>optimuspyspark</a:t>
            </a:r>
            <a:r>
              <a:rPr lang="en-US" altLang="ja-JP" dirty="0"/>
              <a:t>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571" y="1030311"/>
            <a:ext cx="4906328" cy="206296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958" y="3640120"/>
            <a:ext cx="5059553" cy="2212153"/>
          </a:xfrm>
          <a:prstGeom prst="rect">
            <a:avLst/>
          </a:prstGeom>
        </p:spPr>
      </p:pic>
      <p:sp>
        <p:nvSpPr>
          <p:cNvPr id="9" name="下矢印 8"/>
          <p:cNvSpPr/>
          <p:nvPr/>
        </p:nvSpPr>
        <p:spPr>
          <a:xfrm>
            <a:off x="3490437" y="3308873"/>
            <a:ext cx="1162594" cy="2481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9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00162"/>
            <a:ext cx="7712609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ニュース：強化学習は，ビデオゲーム </a:t>
            </a:r>
            <a:r>
              <a:rPr kumimoji="1" lang="en-US" altLang="ja-JP" dirty="0" smtClean="0"/>
              <a:t>Montezuma's Revenge </a:t>
            </a:r>
            <a:r>
              <a:rPr kumimoji="1" lang="ja-JP" altLang="en-US" dirty="0" smtClean="0"/>
              <a:t>で，人間の平均を上まわるスコアを出した（</a:t>
            </a:r>
            <a:r>
              <a:rPr kumimoji="1" lang="en-US" altLang="ja-JP" dirty="0" smtClean="0"/>
              <a:t>2018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12</a:t>
            </a:r>
            <a:r>
              <a:rPr kumimoji="1" lang="ja-JP" altLang="en-US" dirty="0" smtClean="0"/>
              <a:t>月）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/>
              <a:t>https://</a:t>
            </a:r>
            <a:r>
              <a:rPr lang="en-US" altLang="ja-JP" dirty="0" err="1"/>
              <a:t>openai.com</a:t>
            </a:r>
            <a:r>
              <a:rPr lang="en-US" altLang="ja-JP" dirty="0"/>
              <a:t>/blog/reinforcement-learning-with-prediction-based-rewards/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440" y="2463165"/>
            <a:ext cx="4498808" cy="333565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503420" y="6118860"/>
            <a:ext cx="3799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強化学習での </a:t>
            </a:r>
            <a:r>
              <a:rPr kumimoji="1" lang="en-US" altLang="ja-JP" dirty="0"/>
              <a:t>Montezuma's Revenge </a:t>
            </a:r>
            <a:endParaRPr kumimoji="1" lang="en-US" altLang="ja-JP" dirty="0" smtClean="0"/>
          </a:p>
          <a:p>
            <a:r>
              <a:rPr kumimoji="1" lang="ja-JP" altLang="en-US" dirty="0" smtClean="0"/>
              <a:t>スコアの進展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34" y="2619608"/>
            <a:ext cx="4037343" cy="221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45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強化</a:t>
            </a:r>
            <a:r>
              <a:rPr lang="ja-JP" altLang="en-US" dirty="0"/>
              <a:t>学習</a:t>
            </a:r>
            <a:r>
              <a:rPr lang="ja-JP" altLang="en-US" dirty="0" smtClean="0"/>
              <a:t>により，人間の着替え動作のシミュレーションに成功（２０１８年）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https://</a:t>
            </a:r>
            <a:r>
              <a:rPr lang="en-US" altLang="ja-JP" dirty="0" err="1"/>
              <a:t>www.cc.gatech.edu</a:t>
            </a:r>
            <a:r>
              <a:rPr lang="en-US" altLang="ja-JP" dirty="0"/>
              <a:t>/~</a:t>
            </a:r>
            <a:r>
              <a:rPr lang="en-US" altLang="ja-JP" dirty="0" err="1"/>
              <a:t>aclegg3</a:t>
            </a:r>
            <a:r>
              <a:rPr lang="en-US" altLang="ja-JP" dirty="0"/>
              <a:t>/projects/</a:t>
            </a:r>
            <a:r>
              <a:rPr lang="en-US" altLang="ja-JP" dirty="0" err="1"/>
              <a:t>LearningToDress.html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3016252"/>
            <a:ext cx="4517027" cy="316316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449" y="3261954"/>
            <a:ext cx="4590315" cy="267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7774405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人工知能の団体 </a:t>
            </a:r>
            <a:r>
              <a:rPr kumimoji="1" lang="en-US" altLang="ja-JP" dirty="0" err="1" smtClean="0"/>
              <a:t>OpenAI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が，深層学習のプログラム・ソースコードを公開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b="1" dirty="0">
                <a:hlinkClick r:id="rId2"/>
              </a:rPr>
              <a:t>https://</a:t>
            </a:r>
            <a:r>
              <a:rPr lang="en-US" altLang="ja-JP" b="1" dirty="0" err="1">
                <a:hlinkClick r:id="rId2"/>
              </a:rPr>
              <a:t>github.com</a:t>
            </a:r>
            <a:r>
              <a:rPr lang="en-US" altLang="ja-JP" b="1" dirty="0">
                <a:hlinkClick r:id="rId2"/>
              </a:rPr>
              <a:t>/</a:t>
            </a:r>
            <a:r>
              <a:rPr lang="en-US" altLang="ja-JP" b="1" dirty="0" err="1">
                <a:hlinkClick r:id="rId2"/>
              </a:rPr>
              <a:t>openai</a:t>
            </a:r>
            <a:r>
              <a:rPr lang="en-US" altLang="ja-JP" b="1" dirty="0">
                <a:hlinkClick r:id="rId2"/>
              </a:rPr>
              <a:t>/baselines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8" y="2212541"/>
            <a:ext cx="3648382" cy="405534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930" y="2343377"/>
            <a:ext cx="4132957" cy="383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06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1768</TotalTime>
  <Words>150</Words>
  <Application>Microsoft Office PowerPoint</Application>
  <PresentationFormat>画面に合わせる (4:3)</PresentationFormat>
  <Paragraphs>29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メイリオ</vt:lpstr>
      <vt:lpstr>游ゴシック</vt:lpstr>
      <vt:lpstr>Arial</vt:lpstr>
      <vt:lpstr>Calibri</vt:lpstr>
      <vt:lpstr>Office テーマ</vt:lpstr>
      <vt:lpstr>人工知能応用の種々の例</vt:lpstr>
      <vt:lpstr>訓練（学習）データに応じた 機械学習プログラムの自動生成も</vt:lpstr>
      <vt:lpstr>画像の「どの部分」を使って，予測値 を高めたのかをプロットする技術</vt:lpstr>
      <vt:lpstr>機械学習で問題となる，データの乱れを 洗浄するソフトウエア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or-4. モンテカルロシミュレーション</dc:title>
  <dc:creator>金子　邦彦</dc:creator>
  <cp:lastModifiedBy>user</cp:lastModifiedBy>
  <cp:revision>204</cp:revision>
  <dcterms:created xsi:type="dcterms:W3CDTF">2018-05-08T02:37:35Z</dcterms:created>
  <dcterms:modified xsi:type="dcterms:W3CDTF">2019-07-22T03:22:20Z</dcterms:modified>
</cp:coreProperties>
</file>